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1" r:id="rId4"/>
    <p:sldId id="260" r:id="rId5"/>
    <p:sldId id="257" r:id="rId6"/>
    <p:sldId id="259" r:id="rId7"/>
    <p:sldId id="262" r:id="rId8"/>
    <p:sldId id="263" r:id="rId9"/>
    <p:sldId id="264" r:id="rId10"/>
    <p:sldId id="269" r:id="rId11"/>
    <p:sldId id="265" r:id="rId12"/>
    <p:sldId id="268" r:id="rId13"/>
    <p:sldId id="271" r:id="rId14"/>
    <p:sldId id="275" r:id="rId15"/>
    <p:sldId id="272" r:id="rId16"/>
    <p:sldId id="273" r:id="rId17"/>
    <p:sldId id="274" r:id="rId18"/>
    <p:sldId id="266" r:id="rId19"/>
    <p:sldId id="27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OneDrive\Documents\GitHub\proyecto-final-coderhouse\CASOS%20DE%20PRUEBA%20PROYECTO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2"/>
                </a:solidFill>
                <a:latin typeface="Bell MT" panose="02020503060305020303" pitchFamily="18" charset="0"/>
                <a:ea typeface="+mn-ea"/>
                <a:cs typeface="+mn-cs"/>
              </a:defRPr>
            </a:pPr>
            <a:r>
              <a:rPr lang="en-US"/>
              <a:t>Estados de casos de prueba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C27-48BE-9674-8C7002B48D2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C27-48BE-9674-8C7002B48D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GRÁFICOS!$B$2:$B$3</c:f>
              <c:strCache>
                <c:ptCount val="2"/>
                <c:pt idx="0">
                  <c:v>Pasó</c:v>
                </c:pt>
                <c:pt idx="1">
                  <c:v>Falló</c:v>
                </c:pt>
              </c:strCache>
            </c:strRef>
          </c:cat>
          <c:val>
            <c:numRef>
              <c:f>GRÁFICOS!$C$2:$C$3</c:f>
              <c:numCache>
                <c:formatCode>General</c:formatCode>
                <c:ptCount val="2"/>
                <c:pt idx="0">
                  <c:v>10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27-48BE-9674-8C7002B48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Bell MT" panose="02020503060305020303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2"/>
                </a:solidFill>
                <a:latin typeface="Bell MT" panose="02020503060305020303" pitchFamily="18" charset="0"/>
                <a:ea typeface="+mn-ea"/>
                <a:cs typeface="+mn-cs"/>
              </a:defRPr>
            </a:pPr>
            <a:r>
              <a:rPr lang="en-US"/>
              <a:t>Prioridad de los casos de prueba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81C-4BF6-9E88-90BA81ACE80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81C-4BF6-9E88-90BA81ACE8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GRÁFICOS!$B$14:$B$15</c:f>
              <c:strCache>
                <c:ptCount val="2"/>
                <c:pt idx="0">
                  <c:v>Alta </c:v>
                </c:pt>
                <c:pt idx="1">
                  <c:v>Media</c:v>
                </c:pt>
              </c:strCache>
            </c:strRef>
          </c:cat>
          <c:val>
            <c:numRef>
              <c:f>GRÁFICOS!$C$14:$C$15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1C-4BF6-9E88-90BA81ACE8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Bell MT" panose="02020503060305020303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2"/>
                </a:solidFill>
                <a:latin typeface="Bell MT" panose="02020503060305020303" pitchFamily="18" charset="0"/>
                <a:ea typeface="+mn-ea"/>
                <a:cs typeface="+mn-cs"/>
              </a:defRPr>
            </a:pPr>
            <a:r>
              <a:rPr lang="en-US"/>
              <a:t>Tipos de pruebas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4A-4B42-867C-1F4DC116AD1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4A-4B42-867C-1F4DC116AD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GRÁFICOS!$B$28:$B$29</c:f>
              <c:strCache>
                <c:ptCount val="2"/>
                <c:pt idx="0">
                  <c:v>Funcional/Negativa</c:v>
                </c:pt>
                <c:pt idx="1">
                  <c:v>Funcional/Positiva</c:v>
                </c:pt>
              </c:strCache>
            </c:strRef>
          </c:cat>
          <c:val>
            <c:numRef>
              <c:f>GRÁFICOS!$C$28:$C$29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4A-4B42-867C-1F4DC116AD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Bell MT" panose="02020503060305020303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2"/>
                </a:solidFill>
                <a:latin typeface="Bell MT" panose="02020503060305020303" pitchFamily="18" charset="0"/>
                <a:ea typeface="+mn-ea"/>
                <a:cs typeface="+mn-cs"/>
              </a:defRPr>
            </a:pPr>
            <a:r>
              <a:rPr lang="en-US"/>
              <a:t>Tipo de test case y prioridad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4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3B-4290-8AA6-8F7D29E5317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3B-4290-8AA6-8F7D29E5317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3B-4290-8AA6-8F7D29E531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GRÁFICOS!$B$42:$B$44</c:f>
              <c:strCache>
                <c:ptCount val="3"/>
                <c:pt idx="0">
                  <c:v>Positivo/Alta</c:v>
                </c:pt>
                <c:pt idx="1">
                  <c:v>Positivo/Media</c:v>
                </c:pt>
                <c:pt idx="2">
                  <c:v>Negativo/Alta</c:v>
                </c:pt>
              </c:strCache>
            </c:strRef>
          </c:cat>
          <c:val>
            <c:numRef>
              <c:f>GRÁFICOS!$C$42:$C$44</c:f>
              <c:numCache>
                <c:formatCode>General</c:formatCode>
                <c:ptCount val="3"/>
                <c:pt idx="0">
                  <c:v>4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3B-4290-8AA6-8F7D29E531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Bell MT" panose="020205030603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Bell MT" panose="020205030603050203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D27CC4-7962-4B24-857E-65549FB59DFE}" type="doc">
      <dgm:prSet loTypeId="urn:microsoft.com/office/officeart/2005/8/layout/list1" loCatId="list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08C490C-46E6-4DCA-8F17-1760954F251B}">
      <dgm:prSet phldrT="[Texto]" custT="1"/>
      <dgm:spPr/>
      <dgm:t>
        <a:bodyPr/>
        <a:lstStyle/>
        <a:p>
          <a:r>
            <a:rPr lang="es-EC" sz="1200">
              <a:latin typeface="Bell MT" panose="02020503060305020303" pitchFamily="18" charset="0"/>
            </a:rPr>
            <a:t>TC01/D </a:t>
          </a:r>
          <a:r>
            <a:rPr lang="es-ES" sz="1200">
              <a:latin typeface="Bell MT" panose="02020503060305020303" pitchFamily="18" charset="0"/>
            </a:rPr>
            <a:t>Librería El Virrey | Sección Mi cuenta | Creación de usuario </a:t>
          </a:r>
          <a:endParaRPr lang="en-US" sz="1200" dirty="0">
            <a:latin typeface="Bell MT" panose="02020503060305020303" pitchFamily="18" charset="0"/>
          </a:endParaRPr>
        </a:p>
      </dgm:t>
    </dgm:pt>
    <dgm:pt modelId="{A44B62DC-7FB3-4B7D-BF64-228D55B6A125}" type="parTrans" cxnId="{62B3188D-2F89-47F3-A3FF-D89E4D4F5F81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B52CC31B-C013-4E0B-9E2F-B628728EA501}" type="sibTrans" cxnId="{62B3188D-2F89-47F3-A3FF-D89E4D4F5F81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FE5A6AB8-3197-4669-B69B-E60F6B5DD99D}">
      <dgm:prSet custT="1"/>
      <dgm:spPr/>
      <dgm:t>
        <a:bodyPr/>
        <a:lstStyle/>
        <a:p>
          <a:r>
            <a:rPr lang="es-ES" sz="1200">
              <a:latin typeface="Bell MT" panose="02020503060305020303" pitchFamily="18" charset="0"/>
            </a:rPr>
            <a:t>TC02/D Librería El Virrey | Acceso a página </a:t>
          </a:r>
          <a:endParaRPr lang="en-US" sz="1200" dirty="0">
            <a:latin typeface="Bell MT" panose="02020503060305020303" pitchFamily="18" charset="0"/>
          </a:endParaRPr>
        </a:p>
      </dgm:t>
    </dgm:pt>
    <dgm:pt modelId="{74BEA351-644A-4C0A-BD30-8D414F815423}" type="parTrans" cxnId="{4B6FA766-126E-4EA7-BFB4-6AB77E89C281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FE2B9C6D-BD02-4A4C-B022-9E902414F2FB}" type="sibTrans" cxnId="{4B6FA766-126E-4EA7-BFB4-6AB77E89C281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944272AC-C62E-4B02-A826-56AC7C4F8BCF}">
      <dgm:prSet custT="1"/>
      <dgm:spPr/>
      <dgm:t>
        <a:bodyPr/>
        <a:lstStyle/>
        <a:p>
          <a:r>
            <a:rPr lang="es-ES" sz="1200">
              <a:latin typeface="Bell MT" panose="02020503060305020303" pitchFamily="18" charset="0"/>
            </a:rPr>
            <a:t>TC03/D Librería El Virrey | Sección Mi cuenta | Mis datos | Ingreso de 9 caracteres numéricos en el campo de Nro. De documento</a:t>
          </a:r>
          <a:endParaRPr lang="en-US" sz="1200" dirty="0">
            <a:latin typeface="Bell MT" panose="02020503060305020303" pitchFamily="18" charset="0"/>
          </a:endParaRPr>
        </a:p>
      </dgm:t>
    </dgm:pt>
    <dgm:pt modelId="{D940886A-0155-4BBE-B97B-13340BDDE12B}" type="parTrans" cxnId="{E2947058-64DC-41F8-AF1D-B1FAEDB1717A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51C8DC70-0D71-4EF3-BD53-A90CD875ABF6}" type="sibTrans" cxnId="{E2947058-64DC-41F8-AF1D-B1FAEDB1717A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69796ED1-9549-4E74-A991-03F9DF2DD6C5}">
      <dgm:prSet custT="1"/>
      <dgm:spPr/>
      <dgm:t>
        <a:bodyPr/>
        <a:lstStyle/>
        <a:p>
          <a:r>
            <a:rPr lang="es-EC" sz="1200">
              <a:latin typeface="Bell MT" panose="02020503060305020303" pitchFamily="18" charset="0"/>
            </a:rPr>
            <a:t>TC08/D </a:t>
          </a:r>
          <a:r>
            <a:rPr lang="es-ES" sz="1200">
              <a:latin typeface="Bell MT" panose="02020503060305020303" pitchFamily="18" charset="0"/>
            </a:rPr>
            <a:t>Librería El Virrey | Sección Libros |Filtro de rango de precios</a:t>
          </a:r>
          <a:endParaRPr lang="en-US" sz="1200" dirty="0">
            <a:latin typeface="Bell MT" panose="02020503060305020303" pitchFamily="18" charset="0"/>
          </a:endParaRPr>
        </a:p>
      </dgm:t>
    </dgm:pt>
    <dgm:pt modelId="{0968F344-42EE-466A-943A-6127ABA3345F}" type="parTrans" cxnId="{2C849FF2-ACE1-4ECD-B1AA-CAAF657CF618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B9AE0B69-062B-4C61-A7A2-80526B7FC62D}" type="sibTrans" cxnId="{2C849FF2-ACE1-4ECD-B1AA-CAAF657CF618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156ABA1A-80F9-459B-A944-5013E1C41614}">
      <dgm:prSet custT="1"/>
      <dgm:spPr/>
      <dgm:t>
        <a:bodyPr/>
        <a:lstStyle/>
        <a:p>
          <a:r>
            <a:rPr lang="es-EC" sz="1200">
              <a:latin typeface="Bell MT" panose="02020503060305020303" pitchFamily="18" charset="0"/>
            </a:rPr>
            <a:t>TC06/D </a:t>
          </a:r>
          <a:r>
            <a:rPr lang="es-ES" sz="1200">
              <a:latin typeface="Bell MT" panose="02020503060305020303" pitchFamily="18" charset="0"/>
            </a:rPr>
            <a:t>Librería El Virrey | Sección carrito de compras | Campos vacíos para datos de facturación</a:t>
          </a:r>
          <a:endParaRPr lang="en-US" sz="1200" dirty="0">
            <a:latin typeface="Bell MT" panose="02020503060305020303" pitchFamily="18" charset="0"/>
          </a:endParaRPr>
        </a:p>
      </dgm:t>
    </dgm:pt>
    <dgm:pt modelId="{117A15EB-3221-4491-A53F-6521F7853794}" type="parTrans" cxnId="{096978EF-5C5B-47CF-ACEF-EA4408C4336E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B8D7974A-9650-4DAD-AF9A-8D256DAA83C5}" type="sibTrans" cxnId="{096978EF-5C5B-47CF-ACEF-EA4408C4336E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43D78ADD-224C-467B-8916-E0B99F45069F}">
      <dgm:prSet custT="1"/>
      <dgm:spPr/>
      <dgm:t>
        <a:bodyPr/>
        <a:lstStyle/>
        <a:p>
          <a:r>
            <a:rPr lang="es-EC" sz="1200">
              <a:latin typeface="Bell MT" panose="02020503060305020303" pitchFamily="18" charset="0"/>
            </a:rPr>
            <a:t>TC05/D </a:t>
          </a:r>
          <a:r>
            <a:rPr lang="es-ES" sz="1200">
              <a:latin typeface="Bell MT" panose="02020503060305020303" pitchFamily="18" charset="0"/>
            </a:rPr>
            <a:t>Librería El Virrey | Sección carrito de compras | Conversor de Moneda de compra</a:t>
          </a:r>
          <a:endParaRPr lang="en-US" sz="1200" dirty="0">
            <a:latin typeface="Bell MT" panose="02020503060305020303" pitchFamily="18" charset="0"/>
          </a:endParaRPr>
        </a:p>
      </dgm:t>
    </dgm:pt>
    <dgm:pt modelId="{51CC24A3-49DF-452F-872C-1890EB2B2C31}" type="parTrans" cxnId="{6C7BA397-BCF9-4CB3-B725-C3849AC459CB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BB95DA3D-1E7C-4347-99B7-CE406542025F}" type="sibTrans" cxnId="{6C7BA397-BCF9-4CB3-B725-C3849AC459CB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9C47F655-4797-4477-8C51-8F393F9FF309}">
      <dgm:prSet custT="1"/>
      <dgm:spPr/>
      <dgm:t>
        <a:bodyPr/>
        <a:lstStyle/>
        <a:p>
          <a:r>
            <a:rPr lang="es-EC" sz="1200">
              <a:latin typeface="Bell MT" panose="02020503060305020303" pitchFamily="18" charset="0"/>
            </a:rPr>
            <a:t>TC04/D </a:t>
          </a:r>
          <a:r>
            <a:rPr lang="es-ES" sz="1200">
              <a:latin typeface="Bell MT" panose="02020503060305020303" pitchFamily="18" charset="0"/>
            </a:rPr>
            <a:t>Librería El Virrey | Sección carrito de compras | Código de descuento erróneo</a:t>
          </a:r>
          <a:endParaRPr lang="en-US" sz="1200" dirty="0">
            <a:latin typeface="Bell MT" panose="02020503060305020303" pitchFamily="18" charset="0"/>
          </a:endParaRPr>
        </a:p>
      </dgm:t>
    </dgm:pt>
    <dgm:pt modelId="{FE3AD3A1-1829-4256-9191-044ADD4AE1B2}" type="parTrans" cxnId="{6FA4A2E7-3379-4777-A2CD-14A968B5766C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3E232D54-E284-4FC2-BB41-D8D33E52EEDC}" type="sibTrans" cxnId="{6FA4A2E7-3379-4777-A2CD-14A968B5766C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4BF749F5-E1C5-487B-971B-48AC27E285FF}">
      <dgm:prSet custT="1"/>
      <dgm:spPr/>
      <dgm:t>
        <a:bodyPr/>
        <a:lstStyle/>
        <a:p>
          <a:r>
            <a:rPr lang="es-EC" sz="1200">
              <a:latin typeface="Bell MT" panose="02020503060305020303" pitchFamily="18" charset="0"/>
            </a:rPr>
            <a:t>TC07/D </a:t>
          </a:r>
          <a:r>
            <a:rPr lang="es-ES" sz="1200">
              <a:latin typeface="Bell MT" panose="02020503060305020303" pitchFamily="18" charset="0"/>
            </a:rPr>
            <a:t>Librería El Virrey | Sección Libros |Filtros de ordenamiento </a:t>
          </a:r>
          <a:endParaRPr lang="en-US" sz="1200" dirty="0">
            <a:latin typeface="Bell MT" panose="02020503060305020303" pitchFamily="18" charset="0"/>
          </a:endParaRPr>
        </a:p>
      </dgm:t>
    </dgm:pt>
    <dgm:pt modelId="{52AA29B3-A89E-406B-87AF-E7A4F1CD1B61}" type="parTrans" cxnId="{C81BA27B-1AEB-42C8-B19D-E03FFCF3E240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1B51FF3F-5E81-420E-BC8B-C597DC264541}" type="sibTrans" cxnId="{C81BA27B-1AEB-42C8-B19D-E03FFCF3E240}">
      <dgm:prSet/>
      <dgm:spPr/>
      <dgm:t>
        <a:bodyPr/>
        <a:lstStyle/>
        <a:p>
          <a:endParaRPr lang="en-US" sz="1200">
            <a:solidFill>
              <a:schemeClr val="accent6">
                <a:lumMod val="50000"/>
              </a:schemeClr>
            </a:solidFill>
            <a:latin typeface="Bell MT" panose="02020503060305020303" pitchFamily="18" charset="0"/>
          </a:endParaRPr>
        </a:p>
      </dgm:t>
    </dgm:pt>
    <dgm:pt modelId="{60755531-EF91-4E93-82C9-0A916245240A}">
      <dgm:prSet/>
      <dgm:spPr/>
      <dgm:t>
        <a:bodyPr/>
        <a:lstStyle/>
        <a:p>
          <a:r>
            <a:rPr lang="es-EC">
              <a:latin typeface="Bell MT" panose="02020503060305020303" pitchFamily="18" charset="0"/>
            </a:rPr>
            <a:t>TC09/D </a:t>
          </a:r>
          <a:r>
            <a:rPr lang="es-ES">
              <a:latin typeface="Bell MT" panose="02020503060305020303" pitchFamily="18" charset="0"/>
            </a:rPr>
            <a:t>Librería El Virrey | Sección Libros |Buscador por categorías </a:t>
          </a:r>
          <a:endParaRPr lang="en-US" dirty="0">
            <a:latin typeface="Bell MT" panose="02020503060305020303" pitchFamily="18" charset="0"/>
          </a:endParaRPr>
        </a:p>
      </dgm:t>
    </dgm:pt>
    <dgm:pt modelId="{FF27A669-38C9-4390-BFB0-B7390831D647}" type="parTrans" cxnId="{9B2179DE-7E3C-43A1-A6E4-26A64E41B299}">
      <dgm:prSet/>
      <dgm:spPr/>
      <dgm:t>
        <a:bodyPr/>
        <a:lstStyle/>
        <a:p>
          <a:endParaRPr lang="en-US"/>
        </a:p>
      </dgm:t>
    </dgm:pt>
    <dgm:pt modelId="{1DC95B08-FF4C-40EF-9090-C9521217F363}" type="sibTrans" cxnId="{9B2179DE-7E3C-43A1-A6E4-26A64E41B299}">
      <dgm:prSet/>
      <dgm:spPr/>
      <dgm:t>
        <a:bodyPr/>
        <a:lstStyle/>
        <a:p>
          <a:endParaRPr lang="en-US"/>
        </a:p>
      </dgm:t>
    </dgm:pt>
    <dgm:pt modelId="{4ECE4F30-EABC-482F-A8CE-01331B76A3DA}">
      <dgm:prSet custT="1"/>
      <dgm:spPr/>
      <dgm:t>
        <a:bodyPr/>
        <a:lstStyle/>
        <a:p>
          <a:r>
            <a:rPr lang="es-ES" sz="1200" dirty="0">
              <a:latin typeface="Bell MT" panose="02020503060305020303" pitchFamily="18" charset="0"/>
            </a:rPr>
            <a:t>TC10/D Librería El Virrey | Sección Links de redes sociales</a:t>
          </a:r>
          <a:endParaRPr lang="en-US" sz="1200" dirty="0">
            <a:latin typeface="Bell MT" panose="02020503060305020303" pitchFamily="18" charset="0"/>
          </a:endParaRPr>
        </a:p>
      </dgm:t>
    </dgm:pt>
    <dgm:pt modelId="{E0F48229-7AAB-4891-94CE-CCA37C8592DE}" type="parTrans" cxnId="{2FF8C249-2A7A-47B4-8635-64EC3E65E7EE}">
      <dgm:prSet/>
      <dgm:spPr/>
      <dgm:t>
        <a:bodyPr/>
        <a:lstStyle/>
        <a:p>
          <a:endParaRPr lang="en-US"/>
        </a:p>
      </dgm:t>
    </dgm:pt>
    <dgm:pt modelId="{3CC827C1-0473-4583-8220-BD9AD9D0986D}" type="sibTrans" cxnId="{2FF8C249-2A7A-47B4-8635-64EC3E65E7EE}">
      <dgm:prSet/>
      <dgm:spPr/>
      <dgm:t>
        <a:bodyPr/>
        <a:lstStyle/>
        <a:p>
          <a:endParaRPr lang="en-US"/>
        </a:p>
      </dgm:t>
    </dgm:pt>
    <dgm:pt modelId="{7DF2F3D6-86CF-423F-9B39-0A43B3C4BB48}" type="pres">
      <dgm:prSet presAssocID="{EED27CC4-7962-4B24-857E-65549FB59DFE}" presName="linear" presStyleCnt="0">
        <dgm:presLayoutVars>
          <dgm:dir/>
          <dgm:animLvl val="lvl"/>
          <dgm:resizeHandles val="exact"/>
        </dgm:presLayoutVars>
      </dgm:prSet>
      <dgm:spPr/>
    </dgm:pt>
    <dgm:pt modelId="{4B29A7A3-2328-4E5F-98E6-1D0AAB2D05FC}" type="pres">
      <dgm:prSet presAssocID="{308C490C-46E6-4DCA-8F17-1760954F251B}" presName="parentLin" presStyleCnt="0"/>
      <dgm:spPr/>
    </dgm:pt>
    <dgm:pt modelId="{F92F03B5-12BE-4CC3-9A87-7AE266A294C5}" type="pres">
      <dgm:prSet presAssocID="{308C490C-46E6-4DCA-8F17-1760954F251B}" presName="parentLeftMargin" presStyleLbl="node1" presStyleIdx="0" presStyleCnt="10"/>
      <dgm:spPr/>
    </dgm:pt>
    <dgm:pt modelId="{D57F4D6A-D7DE-4E46-9A62-7A0C2A500D00}" type="pres">
      <dgm:prSet presAssocID="{308C490C-46E6-4DCA-8F17-1760954F251B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F07A6023-7188-4B17-AC4D-BF0B04F84F89}" type="pres">
      <dgm:prSet presAssocID="{308C490C-46E6-4DCA-8F17-1760954F251B}" presName="negativeSpace" presStyleCnt="0"/>
      <dgm:spPr/>
    </dgm:pt>
    <dgm:pt modelId="{8595D3B5-3FDC-4A00-9A14-10D517FD6DDA}" type="pres">
      <dgm:prSet presAssocID="{308C490C-46E6-4DCA-8F17-1760954F251B}" presName="childText" presStyleLbl="conFgAcc1" presStyleIdx="0" presStyleCnt="10">
        <dgm:presLayoutVars>
          <dgm:bulletEnabled val="1"/>
        </dgm:presLayoutVars>
      </dgm:prSet>
      <dgm:spPr/>
    </dgm:pt>
    <dgm:pt modelId="{D74C3517-B100-4ED1-9287-99434ADFC522}" type="pres">
      <dgm:prSet presAssocID="{B52CC31B-C013-4E0B-9E2F-B628728EA501}" presName="spaceBetweenRectangles" presStyleCnt="0"/>
      <dgm:spPr/>
    </dgm:pt>
    <dgm:pt modelId="{567C855E-6FEF-4CF0-AFCC-A4EF7671A91D}" type="pres">
      <dgm:prSet presAssocID="{FE5A6AB8-3197-4669-B69B-E60F6B5DD99D}" presName="parentLin" presStyleCnt="0"/>
      <dgm:spPr/>
    </dgm:pt>
    <dgm:pt modelId="{3F67CB6E-F208-4392-808D-B09998BCF943}" type="pres">
      <dgm:prSet presAssocID="{FE5A6AB8-3197-4669-B69B-E60F6B5DD99D}" presName="parentLeftMargin" presStyleLbl="node1" presStyleIdx="0" presStyleCnt="10"/>
      <dgm:spPr/>
    </dgm:pt>
    <dgm:pt modelId="{6BA13392-7842-40AA-8428-8E33766B2C26}" type="pres">
      <dgm:prSet presAssocID="{FE5A6AB8-3197-4669-B69B-E60F6B5DD99D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8CA693D0-A797-4DCE-B43E-7623A5523C80}" type="pres">
      <dgm:prSet presAssocID="{FE5A6AB8-3197-4669-B69B-E60F6B5DD99D}" presName="negativeSpace" presStyleCnt="0"/>
      <dgm:spPr/>
    </dgm:pt>
    <dgm:pt modelId="{82628C72-157A-436A-ADE4-F04F11992E1A}" type="pres">
      <dgm:prSet presAssocID="{FE5A6AB8-3197-4669-B69B-E60F6B5DD99D}" presName="childText" presStyleLbl="conFgAcc1" presStyleIdx="1" presStyleCnt="10">
        <dgm:presLayoutVars>
          <dgm:bulletEnabled val="1"/>
        </dgm:presLayoutVars>
      </dgm:prSet>
      <dgm:spPr/>
    </dgm:pt>
    <dgm:pt modelId="{52BA62B8-6DE0-4635-84D1-85B2E853BECB}" type="pres">
      <dgm:prSet presAssocID="{FE2B9C6D-BD02-4A4C-B022-9E902414F2FB}" presName="spaceBetweenRectangles" presStyleCnt="0"/>
      <dgm:spPr/>
    </dgm:pt>
    <dgm:pt modelId="{CC45C04A-ECDB-4658-97FE-107549B19A69}" type="pres">
      <dgm:prSet presAssocID="{944272AC-C62E-4B02-A826-56AC7C4F8BCF}" presName="parentLin" presStyleCnt="0"/>
      <dgm:spPr/>
    </dgm:pt>
    <dgm:pt modelId="{93453360-AD6C-4D51-BFF3-4A04C289CE39}" type="pres">
      <dgm:prSet presAssocID="{944272AC-C62E-4B02-A826-56AC7C4F8BCF}" presName="parentLeftMargin" presStyleLbl="node1" presStyleIdx="1" presStyleCnt="10"/>
      <dgm:spPr/>
    </dgm:pt>
    <dgm:pt modelId="{F233CD65-4D83-4FA4-BBF0-139E398BD0D0}" type="pres">
      <dgm:prSet presAssocID="{944272AC-C62E-4B02-A826-56AC7C4F8BCF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7407E09F-35DE-4F27-9623-7F85B8F4E3D7}" type="pres">
      <dgm:prSet presAssocID="{944272AC-C62E-4B02-A826-56AC7C4F8BCF}" presName="negativeSpace" presStyleCnt="0"/>
      <dgm:spPr/>
    </dgm:pt>
    <dgm:pt modelId="{0EACDAAE-2734-4472-A894-980AFFAD4036}" type="pres">
      <dgm:prSet presAssocID="{944272AC-C62E-4B02-A826-56AC7C4F8BCF}" presName="childText" presStyleLbl="conFgAcc1" presStyleIdx="2" presStyleCnt="10">
        <dgm:presLayoutVars>
          <dgm:bulletEnabled val="1"/>
        </dgm:presLayoutVars>
      </dgm:prSet>
      <dgm:spPr/>
    </dgm:pt>
    <dgm:pt modelId="{9FF40147-D175-486C-B9FC-CB65C144B474}" type="pres">
      <dgm:prSet presAssocID="{51C8DC70-0D71-4EF3-BD53-A90CD875ABF6}" presName="spaceBetweenRectangles" presStyleCnt="0"/>
      <dgm:spPr/>
    </dgm:pt>
    <dgm:pt modelId="{194FCC9A-B00F-4D44-A755-3942DC69679B}" type="pres">
      <dgm:prSet presAssocID="{9C47F655-4797-4477-8C51-8F393F9FF309}" presName="parentLin" presStyleCnt="0"/>
      <dgm:spPr/>
    </dgm:pt>
    <dgm:pt modelId="{BF0791EE-338F-41B8-B6DD-14BC457FFDE5}" type="pres">
      <dgm:prSet presAssocID="{9C47F655-4797-4477-8C51-8F393F9FF309}" presName="parentLeftMargin" presStyleLbl="node1" presStyleIdx="2" presStyleCnt="10"/>
      <dgm:spPr/>
    </dgm:pt>
    <dgm:pt modelId="{CCFFE9D9-F206-4D9B-B42A-DDC2BC75344B}" type="pres">
      <dgm:prSet presAssocID="{9C47F655-4797-4477-8C51-8F393F9FF309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2F3050F-6316-4D60-8DDC-757F93C75482}" type="pres">
      <dgm:prSet presAssocID="{9C47F655-4797-4477-8C51-8F393F9FF309}" presName="negativeSpace" presStyleCnt="0"/>
      <dgm:spPr/>
    </dgm:pt>
    <dgm:pt modelId="{631B48D5-6EDD-4493-B58A-4C0746D10C6D}" type="pres">
      <dgm:prSet presAssocID="{9C47F655-4797-4477-8C51-8F393F9FF309}" presName="childText" presStyleLbl="conFgAcc1" presStyleIdx="3" presStyleCnt="10">
        <dgm:presLayoutVars>
          <dgm:bulletEnabled val="1"/>
        </dgm:presLayoutVars>
      </dgm:prSet>
      <dgm:spPr/>
    </dgm:pt>
    <dgm:pt modelId="{ADF8F518-0D12-4189-8B8A-5B4E594531EB}" type="pres">
      <dgm:prSet presAssocID="{3E232D54-E284-4FC2-BB41-D8D33E52EEDC}" presName="spaceBetweenRectangles" presStyleCnt="0"/>
      <dgm:spPr/>
    </dgm:pt>
    <dgm:pt modelId="{D8C34A62-0807-4B76-A0BB-904B76C3A37C}" type="pres">
      <dgm:prSet presAssocID="{43D78ADD-224C-467B-8916-E0B99F45069F}" presName="parentLin" presStyleCnt="0"/>
      <dgm:spPr/>
    </dgm:pt>
    <dgm:pt modelId="{0A2A5471-400B-4E8E-9810-ECB382CCDE0A}" type="pres">
      <dgm:prSet presAssocID="{43D78ADD-224C-467B-8916-E0B99F45069F}" presName="parentLeftMargin" presStyleLbl="node1" presStyleIdx="3" presStyleCnt="10"/>
      <dgm:spPr/>
    </dgm:pt>
    <dgm:pt modelId="{1C6E71C2-3A33-4CEC-84F9-A71B618A2EDC}" type="pres">
      <dgm:prSet presAssocID="{43D78ADD-224C-467B-8916-E0B99F45069F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2C62BCD6-CD4E-40BF-BF79-35531FFC4698}" type="pres">
      <dgm:prSet presAssocID="{43D78ADD-224C-467B-8916-E0B99F45069F}" presName="negativeSpace" presStyleCnt="0"/>
      <dgm:spPr/>
    </dgm:pt>
    <dgm:pt modelId="{4F7ACF8C-E1C6-46E6-9260-0E4004D54D87}" type="pres">
      <dgm:prSet presAssocID="{43D78ADD-224C-467B-8916-E0B99F45069F}" presName="childText" presStyleLbl="conFgAcc1" presStyleIdx="4" presStyleCnt="10">
        <dgm:presLayoutVars>
          <dgm:bulletEnabled val="1"/>
        </dgm:presLayoutVars>
      </dgm:prSet>
      <dgm:spPr/>
    </dgm:pt>
    <dgm:pt modelId="{6D837654-A8D4-48EB-AEDF-E03C377BB381}" type="pres">
      <dgm:prSet presAssocID="{BB95DA3D-1E7C-4347-99B7-CE406542025F}" presName="spaceBetweenRectangles" presStyleCnt="0"/>
      <dgm:spPr/>
    </dgm:pt>
    <dgm:pt modelId="{502D5577-6213-4092-83B7-E24A408B5642}" type="pres">
      <dgm:prSet presAssocID="{156ABA1A-80F9-459B-A944-5013E1C41614}" presName="parentLin" presStyleCnt="0"/>
      <dgm:spPr/>
    </dgm:pt>
    <dgm:pt modelId="{84808126-D3D9-47FD-97D6-9395EEB26F9F}" type="pres">
      <dgm:prSet presAssocID="{156ABA1A-80F9-459B-A944-5013E1C41614}" presName="parentLeftMargin" presStyleLbl="node1" presStyleIdx="4" presStyleCnt="10"/>
      <dgm:spPr/>
    </dgm:pt>
    <dgm:pt modelId="{7D52DF35-EAAD-4F98-9E58-34E306954090}" type="pres">
      <dgm:prSet presAssocID="{156ABA1A-80F9-459B-A944-5013E1C41614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186705A6-1A51-41BA-B962-DEF79CFB3676}" type="pres">
      <dgm:prSet presAssocID="{156ABA1A-80F9-459B-A944-5013E1C41614}" presName="negativeSpace" presStyleCnt="0"/>
      <dgm:spPr/>
    </dgm:pt>
    <dgm:pt modelId="{397419E1-3371-40F8-B9A6-2B73CB8E1761}" type="pres">
      <dgm:prSet presAssocID="{156ABA1A-80F9-459B-A944-5013E1C41614}" presName="childText" presStyleLbl="conFgAcc1" presStyleIdx="5" presStyleCnt="10">
        <dgm:presLayoutVars>
          <dgm:bulletEnabled val="1"/>
        </dgm:presLayoutVars>
      </dgm:prSet>
      <dgm:spPr/>
    </dgm:pt>
    <dgm:pt modelId="{5C059629-F54C-4192-8136-A3DB601B01CD}" type="pres">
      <dgm:prSet presAssocID="{B8D7974A-9650-4DAD-AF9A-8D256DAA83C5}" presName="spaceBetweenRectangles" presStyleCnt="0"/>
      <dgm:spPr/>
    </dgm:pt>
    <dgm:pt modelId="{2F34E98D-385C-4701-89DD-267543A9E998}" type="pres">
      <dgm:prSet presAssocID="{4BF749F5-E1C5-487B-971B-48AC27E285FF}" presName="parentLin" presStyleCnt="0"/>
      <dgm:spPr/>
    </dgm:pt>
    <dgm:pt modelId="{12F09727-A5FE-4E75-82CB-E150DAA3AA0A}" type="pres">
      <dgm:prSet presAssocID="{4BF749F5-E1C5-487B-971B-48AC27E285FF}" presName="parentLeftMargin" presStyleLbl="node1" presStyleIdx="5" presStyleCnt="10"/>
      <dgm:spPr/>
    </dgm:pt>
    <dgm:pt modelId="{5BE46C9E-0BDA-4F35-B9BA-E1EC6EA23772}" type="pres">
      <dgm:prSet presAssocID="{4BF749F5-E1C5-487B-971B-48AC27E285FF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8E94D91-DFDB-430A-BC41-BA4472969847}" type="pres">
      <dgm:prSet presAssocID="{4BF749F5-E1C5-487B-971B-48AC27E285FF}" presName="negativeSpace" presStyleCnt="0"/>
      <dgm:spPr/>
    </dgm:pt>
    <dgm:pt modelId="{E2CC390B-12C5-48ED-AC0B-1E450EEBB6C9}" type="pres">
      <dgm:prSet presAssocID="{4BF749F5-E1C5-487B-971B-48AC27E285FF}" presName="childText" presStyleLbl="conFgAcc1" presStyleIdx="6" presStyleCnt="10">
        <dgm:presLayoutVars>
          <dgm:bulletEnabled val="1"/>
        </dgm:presLayoutVars>
      </dgm:prSet>
      <dgm:spPr/>
    </dgm:pt>
    <dgm:pt modelId="{D91D03EE-B7FE-4046-9D89-25922F52CBB4}" type="pres">
      <dgm:prSet presAssocID="{1B51FF3F-5E81-420E-BC8B-C597DC264541}" presName="spaceBetweenRectangles" presStyleCnt="0"/>
      <dgm:spPr/>
    </dgm:pt>
    <dgm:pt modelId="{53E3B565-EB21-48A2-B1A1-BDA83F1BBFA5}" type="pres">
      <dgm:prSet presAssocID="{69796ED1-9549-4E74-A991-03F9DF2DD6C5}" presName="parentLin" presStyleCnt="0"/>
      <dgm:spPr/>
    </dgm:pt>
    <dgm:pt modelId="{4557C2A6-F01F-44F3-883E-4D7F99038A2E}" type="pres">
      <dgm:prSet presAssocID="{69796ED1-9549-4E74-A991-03F9DF2DD6C5}" presName="parentLeftMargin" presStyleLbl="node1" presStyleIdx="6" presStyleCnt="10"/>
      <dgm:spPr/>
    </dgm:pt>
    <dgm:pt modelId="{9EA673DF-0449-45E5-93DD-4ABFC1685620}" type="pres">
      <dgm:prSet presAssocID="{69796ED1-9549-4E74-A991-03F9DF2DD6C5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F0886BED-3877-4AB7-955B-C64D8ECA467D}" type="pres">
      <dgm:prSet presAssocID="{69796ED1-9549-4E74-A991-03F9DF2DD6C5}" presName="negativeSpace" presStyleCnt="0"/>
      <dgm:spPr/>
    </dgm:pt>
    <dgm:pt modelId="{5C9BE851-7AF7-480B-B767-F12499FA55E3}" type="pres">
      <dgm:prSet presAssocID="{69796ED1-9549-4E74-A991-03F9DF2DD6C5}" presName="childText" presStyleLbl="conFgAcc1" presStyleIdx="7" presStyleCnt="10">
        <dgm:presLayoutVars>
          <dgm:bulletEnabled val="1"/>
        </dgm:presLayoutVars>
      </dgm:prSet>
      <dgm:spPr/>
    </dgm:pt>
    <dgm:pt modelId="{F8E3BB72-FB2A-40D2-BBA3-212CA93519F4}" type="pres">
      <dgm:prSet presAssocID="{B9AE0B69-062B-4C61-A7A2-80526B7FC62D}" presName="spaceBetweenRectangles" presStyleCnt="0"/>
      <dgm:spPr/>
    </dgm:pt>
    <dgm:pt modelId="{5BE23895-3B43-4847-B612-9C77956BC48D}" type="pres">
      <dgm:prSet presAssocID="{60755531-EF91-4E93-82C9-0A916245240A}" presName="parentLin" presStyleCnt="0"/>
      <dgm:spPr/>
    </dgm:pt>
    <dgm:pt modelId="{19BC3661-A8DE-47E7-903F-620CD2833A79}" type="pres">
      <dgm:prSet presAssocID="{60755531-EF91-4E93-82C9-0A916245240A}" presName="parentLeftMargin" presStyleLbl="node1" presStyleIdx="7" presStyleCnt="10"/>
      <dgm:spPr/>
    </dgm:pt>
    <dgm:pt modelId="{692B76E0-6262-41FC-B5B4-4830B1F995BA}" type="pres">
      <dgm:prSet presAssocID="{60755531-EF91-4E93-82C9-0A916245240A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B7A18A93-A224-4AFE-8BB6-F32673BE04BD}" type="pres">
      <dgm:prSet presAssocID="{60755531-EF91-4E93-82C9-0A916245240A}" presName="negativeSpace" presStyleCnt="0"/>
      <dgm:spPr/>
    </dgm:pt>
    <dgm:pt modelId="{0493FA76-47AF-488F-8BCE-AE7E209D1DD0}" type="pres">
      <dgm:prSet presAssocID="{60755531-EF91-4E93-82C9-0A916245240A}" presName="childText" presStyleLbl="conFgAcc1" presStyleIdx="8" presStyleCnt="10">
        <dgm:presLayoutVars>
          <dgm:bulletEnabled val="1"/>
        </dgm:presLayoutVars>
      </dgm:prSet>
      <dgm:spPr/>
    </dgm:pt>
    <dgm:pt modelId="{63148DC1-4EA5-4E7E-8291-6B626FEB5A4F}" type="pres">
      <dgm:prSet presAssocID="{1DC95B08-FF4C-40EF-9090-C9521217F363}" presName="spaceBetweenRectangles" presStyleCnt="0"/>
      <dgm:spPr/>
    </dgm:pt>
    <dgm:pt modelId="{4133661B-EE17-4B11-ADDF-6F208134B747}" type="pres">
      <dgm:prSet presAssocID="{4ECE4F30-EABC-482F-A8CE-01331B76A3DA}" presName="parentLin" presStyleCnt="0"/>
      <dgm:spPr/>
    </dgm:pt>
    <dgm:pt modelId="{C3636A3F-E7ED-49B8-B017-B800414FCC7A}" type="pres">
      <dgm:prSet presAssocID="{4ECE4F30-EABC-482F-A8CE-01331B76A3DA}" presName="parentLeftMargin" presStyleLbl="node1" presStyleIdx="8" presStyleCnt="10"/>
      <dgm:spPr/>
    </dgm:pt>
    <dgm:pt modelId="{A8908719-69C5-49BD-896E-65D58EAF516E}" type="pres">
      <dgm:prSet presAssocID="{4ECE4F30-EABC-482F-A8CE-01331B76A3DA}" presName="parentText" presStyleLbl="node1" presStyleIdx="9" presStyleCnt="10">
        <dgm:presLayoutVars>
          <dgm:chMax val="0"/>
          <dgm:bulletEnabled val="1"/>
        </dgm:presLayoutVars>
      </dgm:prSet>
      <dgm:spPr/>
    </dgm:pt>
    <dgm:pt modelId="{AB4E3124-CE1A-4AD4-A88D-D6D334FA24B0}" type="pres">
      <dgm:prSet presAssocID="{4ECE4F30-EABC-482F-A8CE-01331B76A3DA}" presName="negativeSpace" presStyleCnt="0"/>
      <dgm:spPr/>
    </dgm:pt>
    <dgm:pt modelId="{34F2B232-ECAD-443D-A2FD-98958BA80459}" type="pres">
      <dgm:prSet presAssocID="{4ECE4F30-EABC-482F-A8CE-01331B76A3DA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3D95D608-F7DC-42D7-958B-940DDECD4178}" type="presOf" srcId="{944272AC-C62E-4B02-A826-56AC7C4F8BCF}" destId="{F233CD65-4D83-4FA4-BBF0-139E398BD0D0}" srcOrd="1" destOrd="0" presId="urn:microsoft.com/office/officeart/2005/8/layout/list1"/>
    <dgm:cxn modelId="{6DC70B0E-2E51-4B71-831A-025FDD10A8EB}" type="presOf" srcId="{EED27CC4-7962-4B24-857E-65549FB59DFE}" destId="{7DF2F3D6-86CF-423F-9B39-0A43B3C4BB48}" srcOrd="0" destOrd="0" presId="urn:microsoft.com/office/officeart/2005/8/layout/list1"/>
    <dgm:cxn modelId="{AF6C8C18-BAC4-4149-8E44-CCE4B1BED33C}" type="presOf" srcId="{69796ED1-9549-4E74-A991-03F9DF2DD6C5}" destId="{9EA673DF-0449-45E5-93DD-4ABFC1685620}" srcOrd="1" destOrd="0" presId="urn:microsoft.com/office/officeart/2005/8/layout/list1"/>
    <dgm:cxn modelId="{51D2DA1D-71E7-4B77-AA53-A2640CE6001D}" type="presOf" srcId="{43D78ADD-224C-467B-8916-E0B99F45069F}" destId="{0A2A5471-400B-4E8E-9810-ECB382CCDE0A}" srcOrd="0" destOrd="0" presId="urn:microsoft.com/office/officeart/2005/8/layout/list1"/>
    <dgm:cxn modelId="{85633A26-988F-42DD-AC81-5D700EDBF8E7}" type="presOf" srcId="{FE5A6AB8-3197-4669-B69B-E60F6B5DD99D}" destId="{6BA13392-7842-40AA-8428-8E33766B2C26}" srcOrd="1" destOrd="0" presId="urn:microsoft.com/office/officeart/2005/8/layout/list1"/>
    <dgm:cxn modelId="{7E20CC30-12C2-4A5E-8BD0-FA53493D2EE9}" type="presOf" srcId="{69796ED1-9549-4E74-A991-03F9DF2DD6C5}" destId="{4557C2A6-F01F-44F3-883E-4D7F99038A2E}" srcOrd="0" destOrd="0" presId="urn:microsoft.com/office/officeart/2005/8/layout/list1"/>
    <dgm:cxn modelId="{362EF263-32D3-4D29-916C-63D6ADCE28BB}" type="presOf" srcId="{9C47F655-4797-4477-8C51-8F393F9FF309}" destId="{CCFFE9D9-F206-4D9B-B42A-DDC2BC75344B}" srcOrd="1" destOrd="0" presId="urn:microsoft.com/office/officeart/2005/8/layout/list1"/>
    <dgm:cxn modelId="{4B6FA766-126E-4EA7-BFB4-6AB77E89C281}" srcId="{EED27CC4-7962-4B24-857E-65549FB59DFE}" destId="{FE5A6AB8-3197-4669-B69B-E60F6B5DD99D}" srcOrd="1" destOrd="0" parTransId="{74BEA351-644A-4C0A-BD30-8D414F815423}" sibTransId="{FE2B9C6D-BD02-4A4C-B022-9E902414F2FB}"/>
    <dgm:cxn modelId="{2FF8C249-2A7A-47B4-8635-64EC3E65E7EE}" srcId="{EED27CC4-7962-4B24-857E-65549FB59DFE}" destId="{4ECE4F30-EABC-482F-A8CE-01331B76A3DA}" srcOrd="9" destOrd="0" parTransId="{E0F48229-7AAB-4891-94CE-CCA37C8592DE}" sibTransId="{3CC827C1-0473-4583-8220-BD9AD9D0986D}"/>
    <dgm:cxn modelId="{6B23DC4E-D1CD-4FA5-8BC2-173F03C9D2FA}" type="presOf" srcId="{43D78ADD-224C-467B-8916-E0B99F45069F}" destId="{1C6E71C2-3A33-4CEC-84F9-A71B618A2EDC}" srcOrd="1" destOrd="0" presId="urn:microsoft.com/office/officeart/2005/8/layout/list1"/>
    <dgm:cxn modelId="{A010C370-1672-4B29-BC57-4B12AABA006E}" type="presOf" srcId="{4BF749F5-E1C5-487B-971B-48AC27E285FF}" destId="{12F09727-A5FE-4E75-82CB-E150DAA3AA0A}" srcOrd="0" destOrd="0" presId="urn:microsoft.com/office/officeart/2005/8/layout/list1"/>
    <dgm:cxn modelId="{E2947058-64DC-41F8-AF1D-B1FAEDB1717A}" srcId="{EED27CC4-7962-4B24-857E-65549FB59DFE}" destId="{944272AC-C62E-4B02-A826-56AC7C4F8BCF}" srcOrd="2" destOrd="0" parTransId="{D940886A-0155-4BBE-B97B-13340BDDE12B}" sibTransId="{51C8DC70-0D71-4EF3-BD53-A90CD875ABF6}"/>
    <dgm:cxn modelId="{C81BA27B-1AEB-42C8-B19D-E03FFCF3E240}" srcId="{EED27CC4-7962-4B24-857E-65549FB59DFE}" destId="{4BF749F5-E1C5-487B-971B-48AC27E285FF}" srcOrd="6" destOrd="0" parTransId="{52AA29B3-A89E-406B-87AF-E7A4F1CD1B61}" sibTransId="{1B51FF3F-5E81-420E-BC8B-C597DC264541}"/>
    <dgm:cxn modelId="{62B3188D-2F89-47F3-A3FF-D89E4D4F5F81}" srcId="{EED27CC4-7962-4B24-857E-65549FB59DFE}" destId="{308C490C-46E6-4DCA-8F17-1760954F251B}" srcOrd="0" destOrd="0" parTransId="{A44B62DC-7FB3-4B7D-BF64-228D55B6A125}" sibTransId="{B52CC31B-C013-4E0B-9E2F-B628728EA501}"/>
    <dgm:cxn modelId="{6C7BA397-BCF9-4CB3-B725-C3849AC459CB}" srcId="{EED27CC4-7962-4B24-857E-65549FB59DFE}" destId="{43D78ADD-224C-467B-8916-E0B99F45069F}" srcOrd="4" destOrd="0" parTransId="{51CC24A3-49DF-452F-872C-1890EB2B2C31}" sibTransId="{BB95DA3D-1E7C-4347-99B7-CE406542025F}"/>
    <dgm:cxn modelId="{FBA4CE9A-C831-4C40-8279-54C14A25E4E8}" type="presOf" srcId="{156ABA1A-80F9-459B-A944-5013E1C41614}" destId="{7D52DF35-EAAD-4F98-9E58-34E306954090}" srcOrd="1" destOrd="0" presId="urn:microsoft.com/office/officeart/2005/8/layout/list1"/>
    <dgm:cxn modelId="{0C5D81AC-4B81-4271-92B2-8AE8D1A7E5CE}" type="presOf" srcId="{60755531-EF91-4E93-82C9-0A916245240A}" destId="{19BC3661-A8DE-47E7-903F-620CD2833A79}" srcOrd="0" destOrd="0" presId="urn:microsoft.com/office/officeart/2005/8/layout/list1"/>
    <dgm:cxn modelId="{20C483AC-053A-4B91-AF12-0592BFC3FAC6}" type="presOf" srcId="{308C490C-46E6-4DCA-8F17-1760954F251B}" destId="{D57F4D6A-D7DE-4E46-9A62-7A0C2A500D00}" srcOrd="1" destOrd="0" presId="urn:microsoft.com/office/officeart/2005/8/layout/list1"/>
    <dgm:cxn modelId="{E49C2CAF-9960-4CFD-A6CB-936D62565363}" type="presOf" srcId="{9C47F655-4797-4477-8C51-8F393F9FF309}" destId="{BF0791EE-338F-41B8-B6DD-14BC457FFDE5}" srcOrd="0" destOrd="0" presId="urn:microsoft.com/office/officeart/2005/8/layout/list1"/>
    <dgm:cxn modelId="{C7773BB6-F306-4067-A206-D824CF972479}" type="presOf" srcId="{4ECE4F30-EABC-482F-A8CE-01331B76A3DA}" destId="{A8908719-69C5-49BD-896E-65D58EAF516E}" srcOrd="1" destOrd="0" presId="urn:microsoft.com/office/officeart/2005/8/layout/list1"/>
    <dgm:cxn modelId="{3942ABBF-CE44-4FF0-9223-CE5D41C3C906}" type="presOf" srcId="{FE5A6AB8-3197-4669-B69B-E60F6B5DD99D}" destId="{3F67CB6E-F208-4392-808D-B09998BCF943}" srcOrd="0" destOrd="0" presId="urn:microsoft.com/office/officeart/2005/8/layout/list1"/>
    <dgm:cxn modelId="{3D9F7CD0-67C6-4FCC-A6A0-767C3EA52423}" type="presOf" srcId="{4ECE4F30-EABC-482F-A8CE-01331B76A3DA}" destId="{C3636A3F-E7ED-49B8-B017-B800414FCC7A}" srcOrd="0" destOrd="0" presId="urn:microsoft.com/office/officeart/2005/8/layout/list1"/>
    <dgm:cxn modelId="{114A35D2-17A8-45BE-BF65-F02810E0A0A2}" type="presOf" srcId="{156ABA1A-80F9-459B-A944-5013E1C41614}" destId="{84808126-D3D9-47FD-97D6-9395EEB26F9F}" srcOrd="0" destOrd="0" presId="urn:microsoft.com/office/officeart/2005/8/layout/list1"/>
    <dgm:cxn modelId="{1D8464D9-E151-422F-8D8E-F3828BE3DD30}" type="presOf" srcId="{60755531-EF91-4E93-82C9-0A916245240A}" destId="{692B76E0-6262-41FC-B5B4-4830B1F995BA}" srcOrd="1" destOrd="0" presId="urn:microsoft.com/office/officeart/2005/8/layout/list1"/>
    <dgm:cxn modelId="{9B2179DE-7E3C-43A1-A6E4-26A64E41B299}" srcId="{EED27CC4-7962-4B24-857E-65549FB59DFE}" destId="{60755531-EF91-4E93-82C9-0A916245240A}" srcOrd="8" destOrd="0" parTransId="{FF27A669-38C9-4390-BFB0-B7390831D647}" sibTransId="{1DC95B08-FF4C-40EF-9090-C9521217F363}"/>
    <dgm:cxn modelId="{6FA4A2E7-3379-4777-A2CD-14A968B5766C}" srcId="{EED27CC4-7962-4B24-857E-65549FB59DFE}" destId="{9C47F655-4797-4477-8C51-8F393F9FF309}" srcOrd="3" destOrd="0" parTransId="{FE3AD3A1-1829-4256-9191-044ADD4AE1B2}" sibTransId="{3E232D54-E284-4FC2-BB41-D8D33E52EEDC}"/>
    <dgm:cxn modelId="{6CE173EC-EBAB-4591-A6A0-A32C3765A3E0}" type="presOf" srcId="{308C490C-46E6-4DCA-8F17-1760954F251B}" destId="{F92F03B5-12BE-4CC3-9A87-7AE266A294C5}" srcOrd="0" destOrd="0" presId="urn:microsoft.com/office/officeart/2005/8/layout/list1"/>
    <dgm:cxn modelId="{096978EF-5C5B-47CF-ACEF-EA4408C4336E}" srcId="{EED27CC4-7962-4B24-857E-65549FB59DFE}" destId="{156ABA1A-80F9-459B-A944-5013E1C41614}" srcOrd="5" destOrd="0" parTransId="{117A15EB-3221-4491-A53F-6521F7853794}" sibTransId="{B8D7974A-9650-4DAD-AF9A-8D256DAA83C5}"/>
    <dgm:cxn modelId="{786415F2-AA62-4BD0-BD95-D5D44527AA01}" type="presOf" srcId="{4BF749F5-E1C5-487B-971B-48AC27E285FF}" destId="{5BE46C9E-0BDA-4F35-B9BA-E1EC6EA23772}" srcOrd="1" destOrd="0" presId="urn:microsoft.com/office/officeart/2005/8/layout/list1"/>
    <dgm:cxn modelId="{2C849FF2-ACE1-4ECD-B1AA-CAAF657CF618}" srcId="{EED27CC4-7962-4B24-857E-65549FB59DFE}" destId="{69796ED1-9549-4E74-A991-03F9DF2DD6C5}" srcOrd="7" destOrd="0" parTransId="{0968F344-42EE-466A-943A-6127ABA3345F}" sibTransId="{B9AE0B69-062B-4C61-A7A2-80526B7FC62D}"/>
    <dgm:cxn modelId="{314208FA-CDC0-4B83-9480-27DC00F3D322}" type="presOf" srcId="{944272AC-C62E-4B02-A826-56AC7C4F8BCF}" destId="{93453360-AD6C-4D51-BFF3-4A04C289CE39}" srcOrd="0" destOrd="0" presId="urn:microsoft.com/office/officeart/2005/8/layout/list1"/>
    <dgm:cxn modelId="{C09226A5-7FB8-411F-92C2-9F806C1B71CE}" type="presParOf" srcId="{7DF2F3D6-86CF-423F-9B39-0A43B3C4BB48}" destId="{4B29A7A3-2328-4E5F-98E6-1D0AAB2D05FC}" srcOrd="0" destOrd="0" presId="urn:microsoft.com/office/officeart/2005/8/layout/list1"/>
    <dgm:cxn modelId="{2DC84F1D-F7A6-4CAB-BD77-04EFA0542715}" type="presParOf" srcId="{4B29A7A3-2328-4E5F-98E6-1D0AAB2D05FC}" destId="{F92F03B5-12BE-4CC3-9A87-7AE266A294C5}" srcOrd="0" destOrd="0" presId="urn:microsoft.com/office/officeart/2005/8/layout/list1"/>
    <dgm:cxn modelId="{47C05EE6-2D43-4D0E-85F7-BA88E45858FC}" type="presParOf" srcId="{4B29A7A3-2328-4E5F-98E6-1D0AAB2D05FC}" destId="{D57F4D6A-D7DE-4E46-9A62-7A0C2A500D00}" srcOrd="1" destOrd="0" presId="urn:microsoft.com/office/officeart/2005/8/layout/list1"/>
    <dgm:cxn modelId="{ECBBABB2-327F-4E40-A38E-9EAB92330C2C}" type="presParOf" srcId="{7DF2F3D6-86CF-423F-9B39-0A43B3C4BB48}" destId="{F07A6023-7188-4B17-AC4D-BF0B04F84F89}" srcOrd="1" destOrd="0" presId="urn:microsoft.com/office/officeart/2005/8/layout/list1"/>
    <dgm:cxn modelId="{3CAA5B0D-9DF7-4FB3-A95D-625FB6B56587}" type="presParOf" srcId="{7DF2F3D6-86CF-423F-9B39-0A43B3C4BB48}" destId="{8595D3B5-3FDC-4A00-9A14-10D517FD6DDA}" srcOrd="2" destOrd="0" presId="urn:microsoft.com/office/officeart/2005/8/layout/list1"/>
    <dgm:cxn modelId="{BBBBBF51-99F6-4387-B70D-BC2C3707FB79}" type="presParOf" srcId="{7DF2F3D6-86CF-423F-9B39-0A43B3C4BB48}" destId="{D74C3517-B100-4ED1-9287-99434ADFC522}" srcOrd="3" destOrd="0" presId="urn:microsoft.com/office/officeart/2005/8/layout/list1"/>
    <dgm:cxn modelId="{BA82A5A7-935A-4877-9128-247CDE3EF306}" type="presParOf" srcId="{7DF2F3D6-86CF-423F-9B39-0A43B3C4BB48}" destId="{567C855E-6FEF-4CF0-AFCC-A4EF7671A91D}" srcOrd="4" destOrd="0" presId="urn:microsoft.com/office/officeart/2005/8/layout/list1"/>
    <dgm:cxn modelId="{D0D3966D-E837-4484-BEB6-42092FC6242F}" type="presParOf" srcId="{567C855E-6FEF-4CF0-AFCC-A4EF7671A91D}" destId="{3F67CB6E-F208-4392-808D-B09998BCF943}" srcOrd="0" destOrd="0" presId="urn:microsoft.com/office/officeart/2005/8/layout/list1"/>
    <dgm:cxn modelId="{B096975A-A3A2-474F-99CC-EE3253A8BFEA}" type="presParOf" srcId="{567C855E-6FEF-4CF0-AFCC-A4EF7671A91D}" destId="{6BA13392-7842-40AA-8428-8E33766B2C26}" srcOrd="1" destOrd="0" presId="urn:microsoft.com/office/officeart/2005/8/layout/list1"/>
    <dgm:cxn modelId="{B8D09CF6-D3C4-4C73-AEAC-1A8B204D02B3}" type="presParOf" srcId="{7DF2F3D6-86CF-423F-9B39-0A43B3C4BB48}" destId="{8CA693D0-A797-4DCE-B43E-7623A5523C80}" srcOrd="5" destOrd="0" presId="urn:microsoft.com/office/officeart/2005/8/layout/list1"/>
    <dgm:cxn modelId="{05122567-AEFE-440D-8FE8-C8A6673D79E8}" type="presParOf" srcId="{7DF2F3D6-86CF-423F-9B39-0A43B3C4BB48}" destId="{82628C72-157A-436A-ADE4-F04F11992E1A}" srcOrd="6" destOrd="0" presId="urn:microsoft.com/office/officeart/2005/8/layout/list1"/>
    <dgm:cxn modelId="{2344D799-BBB0-485C-A227-3D0C0B818D9D}" type="presParOf" srcId="{7DF2F3D6-86CF-423F-9B39-0A43B3C4BB48}" destId="{52BA62B8-6DE0-4635-84D1-85B2E853BECB}" srcOrd="7" destOrd="0" presId="urn:microsoft.com/office/officeart/2005/8/layout/list1"/>
    <dgm:cxn modelId="{34684AB4-7A48-4F8C-836C-376D87ACDFCD}" type="presParOf" srcId="{7DF2F3D6-86CF-423F-9B39-0A43B3C4BB48}" destId="{CC45C04A-ECDB-4658-97FE-107549B19A69}" srcOrd="8" destOrd="0" presId="urn:microsoft.com/office/officeart/2005/8/layout/list1"/>
    <dgm:cxn modelId="{9DE295C4-F657-48CA-A759-87B695BA42A1}" type="presParOf" srcId="{CC45C04A-ECDB-4658-97FE-107549B19A69}" destId="{93453360-AD6C-4D51-BFF3-4A04C289CE39}" srcOrd="0" destOrd="0" presId="urn:microsoft.com/office/officeart/2005/8/layout/list1"/>
    <dgm:cxn modelId="{EBE51600-DFBF-4F9A-BF7D-1C61E355F213}" type="presParOf" srcId="{CC45C04A-ECDB-4658-97FE-107549B19A69}" destId="{F233CD65-4D83-4FA4-BBF0-139E398BD0D0}" srcOrd="1" destOrd="0" presId="urn:microsoft.com/office/officeart/2005/8/layout/list1"/>
    <dgm:cxn modelId="{7D956A1D-8DBC-4F96-B548-77BCCFE058A6}" type="presParOf" srcId="{7DF2F3D6-86CF-423F-9B39-0A43B3C4BB48}" destId="{7407E09F-35DE-4F27-9623-7F85B8F4E3D7}" srcOrd="9" destOrd="0" presId="urn:microsoft.com/office/officeart/2005/8/layout/list1"/>
    <dgm:cxn modelId="{545711CA-17D8-45A5-A238-CDB3AB23585D}" type="presParOf" srcId="{7DF2F3D6-86CF-423F-9B39-0A43B3C4BB48}" destId="{0EACDAAE-2734-4472-A894-980AFFAD4036}" srcOrd="10" destOrd="0" presId="urn:microsoft.com/office/officeart/2005/8/layout/list1"/>
    <dgm:cxn modelId="{C884DDC8-084E-4403-82C7-268C7FA35DC3}" type="presParOf" srcId="{7DF2F3D6-86CF-423F-9B39-0A43B3C4BB48}" destId="{9FF40147-D175-486C-B9FC-CB65C144B474}" srcOrd="11" destOrd="0" presId="urn:microsoft.com/office/officeart/2005/8/layout/list1"/>
    <dgm:cxn modelId="{24D71012-90AA-441F-BF1E-E09710B7B558}" type="presParOf" srcId="{7DF2F3D6-86CF-423F-9B39-0A43B3C4BB48}" destId="{194FCC9A-B00F-4D44-A755-3942DC69679B}" srcOrd="12" destOrd="0" presId="urn:microsoft.com/office/officeart/2005/8/layout/list1"/>
    <dgm:cxn modelId="{8E8F18FB-AAA2-4AF5-99D0-7D5C7D9BB45C}" type="presParOf" srcId="{194FCC9A-B00F-4D44-A755-3942DC69679B}" destId="{BF0791EE-338F-41B8-B6DD-14BC457FFDE5}" srcOrd="0" destOrd="0" presId="urn:microsoft.com/office/officeart/2005/8/layout/list1"/>
    <dgm:cxn modelId="{DD90F59B-62F2-4371-A1A1-E06D4635EA50}" type="presParOf" srcId="{194FCC9A-B00F-4D44-A755-3942DC69679B}" destId="{CCFFE9D9-F206-4D9B-B42A-DDC2BC75344B}" srcOrd="1" destOrd="0" presId="urn:microsoft.com/office/officeart/2005/8/layout/list1"/>
    <dgm:cxn modelId="{CA00B058-39F7-4E21-8AB2-0C0EDC5144E0}" type="presParOf" srcId="{7DF2F3D6-86CF-423F-9B39-0A43B3C4BB48}" destId="{92F3050F-6316-4D60-8DDC-757F93C75482}" srcOrd="13" destOrd="0" presId="urn:microsoft.com/office/officeart/2005/8/layout/list1"/>
    <dgm:cxn modelId="{7E0F7EB3-6292-4EF3-AB95-857B853CB3FF}" type="presParOf" srcId="{7DF2F3D6-86CF-423F-9B39-0A43B3C4BB48}" destId="{631B48D5-6EDD-4493-B58A-4C0746D10C6D}" srcOrd="14" destOrd="0" presId="urn:microsoft.com/office/officeart/2005/8/layout/list1"/>
    <dgm:cxn modelId="{EBBC2FE9-4988-4ADB-A0BB-8FD81F730C1B}" type="presParOf" srcId="{7DF2F3D6-86CF-423F-9B39-0A43B3C4BB48}" destId="{ADF8F518-0D12-4189-8B8A-5B4E594531EB}" srcOrd="15" destOrd="0" presId="urn:microsoft.com/office/officeart/2005/8/layout/list1"/>
    <dgm:cxn modelId="{8F14172F-9D4A-4A99-9EED-22940BE8979F}" type="presParOf" srcId="{7DF2F3D6-86CF-423F-9B39-0A43B3C4BB48}" destId="{D8C34A62-0807-4B76-A0BB-904B76C3A37C}" srcOrd="16" destOrd="0" presId="urn:microsoft.com/office/officeart/2005/8/layout/list1"/>
    <dgm:cxn modelId="{AE3A09B5-6948-4523-9AB8-A953D04580F2}" type="presParOf" srcId="{D8C34A62-0807-4B76-A0BB-904B76C3A37C}" destId="{0A2A5471-400B-4E8E-9810-ECB382CCDE0A}" srcOrd="0" destOrd="0" presId="urn:microsoft.com/office/officeart/2005/8/layout/list1"/>
    <dgm:cxn modelId="{47EB130D-8042-4375-BD1D-96EFC32EF897}" type="presParOf" srcId="{D8C34A62-0807-4B76-A0BB-904B76C3A37C}" destId="{1C6E71C2-3A33-4CEC-84F9-A71B618A2EDC}" srcOrd="1" destOrd="0" presId="urn:microsoft.com/office/officeart/2005/8/layout/list1"/>
    <dgm:cxn modelId="{3A7701F0-E64F-47B7-AA09-377A7620499F}" type="presParOf" srcId="{7DF2F3D6-86CF-423F-9B39-0A43B3C4BB48}" destId="{2C62BCD6-CD4E-40BF-BF79-35531FFC4698}" srcOrd="17" destOrd="0" presId="urn:microsoft.com/office/officeart/2005/8/layout/list1"/>
    <dgm:cxn modelId="{CFDF7CCE-06A7-4BCE-8E60-685149974B0A}" type="presParOf" srcId="{7DF2F3D6-86CF-423F-9B39-0A43B3C4BB48}" destId="{4F7ACF8C-E1C6-46E6-9260-0E4004D54D87}" srcOrd="18" destOrd="0" presId="urn:microsoft.com/office/officeart/2005/8/layout/list1"/>
    <dgm:cxn modelId="{8D301A9B-0B23-4BC8-BE87-3E48CBB7B13A}" type="presParOf" srcId="{7DF2F3D6-86CF-423F-9B39-0A43B3C4BB48}" destId="{6D837654-A8D4-48EB-AEDF-E03C377BB381}" srcOrd="19" destOrd="0" presId="urn:microsoft.com/office/officeart/2005/8/layout/list1"/>
    <dgm:cxn modelId="{118CCD79-14CA-4E19-B41F-AFC47C6C514E}" type="presParOf" srcId="{7DF2F3D6-86CF-423F-9B39-0A43B3C4BB48}" destId="{502D5577-6213-4092-83B7-E24A408B5642}" srcOrd="20" destOrd="0" presId="urn:microsoft.com/office/officeart/2005/8/layout/list1"/>
    <dgm:cxn modelId="{8935A6B9-6FA0-4F46-8271-7678153C04A0}" type="presParOf" srcId="{502D5577-6213-4092-83B7-E24A408B5642}" destId="{84808126-D3D9-47FD-97D6-9395EEB26F9F}" srcOrd="0" destOrd="0" presId="urn:microsoft.com/office/officeart/2005/8/layout/list1"/>
    <dgm:cxn modelId="{9A013D97-1BA4-462E-B121-4E45A6F21664}" type="presParOf" srcId="{502D5577-6213-4092-83B7-E24A408B5642}" destId="{7D52DF35-EAAD-4F98-9E58-34E306954090}" srcOrd="1" destOrd="0" presId="urn:microsoft.com/office/officeart/2005/8/layout/list1"/>
    <dgm:cxn modelId="{04C94425-F043-447D-8E02-CACE3E353D3E}" type="presParOf" srcId="{7DF2F3D6-86CF-423F-9B39-0A43B3C4BB48}" destId="{186705A6-1A51-41BA-B962-DEF79CFB3676}" srcOrd="21" destOrd="0" presId="urn:microsoft.com/office/officeart/2005/8/layout/list1"/>
    <dgm:cxn modelId="{B16F4194-5243-48BF-A662-3E366D25AE80}" type="presParOf" srcId="{7DF2F3D6-86CF-423F-9B39-0A43B3C4BB48}" destId="{397419E1-3371-40F8-B9A6-2B73CB8E1761}" srcOrd="22" destOrd="0" presId="urn:microsoft.com/office/officeart/2005/8/layout/list1"/>
    <dgm:cxn modelId="{2B7D3C93-AA46-44D5-965C-45F38E7A526A}" type="presParOf" srcId="{7DF2F3D6-86CF-423F-9B39-0A43B3C4BB48}" destId="{5C059629-F54C-4192-8136-A3DB601B01CD}" srcOrd="23" destOrd="0" presId="urn:microsoft.com/office/officeart/2005/8/layout/list1"/>
    <dgm:cxn modelId="{AA9BB415-303A-4EAA-86EE-9F20A26AA94F}" type="presParOf" srcId="{7DF2F3D6-86CF-423F-9B39-0A43B3C4BB48}" destId="{2F34E98D-385C-4701-89DD-267543A9E998}" srcOrd="24" destOrd="0" presId="urn:microsoft.com/office/officeart/2005/8/layout/list1"/>
    <dgm:cxn modelId="{1E3D5EEA-E147-4E67-9DDD-1C76EC87ACDE}" type="presParOf" srcId="{2F34E98D-385C-4701-89DD-267543A9E998}" destId="{12F09727-A5FE-4E75-82CB-E150DAA3AA0A}" srcOrd="0" destOrd="0" presId="urn:microsoft.com/office/officeart/2005/8/layout/list1"/>
    <dgm:cxn modelId="{25D40D4D-2086-4574-B29C-CD4F2696EE09}" type="presParOf" srcId="{2F34E98D-385C-4701-89DD-267543A9E998}" destId="{5BE46C9E-0BDA-4F35-B9BA-E1EC6EA23772}" srcOrd="1" destOrd="0" presId="urn:microsoft.com/office/officeart/2005/8/layout/list1"/>
    <dgm:cxn modelId="{AA931DA1-E578-4A9A-B816-0CC3A8EA4CD9}" type="presParOf" srcId="{7DF2F3D6-86CF-423F-9B39-0A43B3C4BB48}" destId="{E8E94D91-DFDB-430A-BC41-BA4472969847}" srcOrd="25" destOrd="0" presId="urn:microsoft.com/office/officeart/2005/8/layout/list1"/>
    <dgm:cxn modelId="{DA71DBF9-F7D2-4A9D-9887-28CA08EEF468}" type="presParOf" srcId="{7DF2F3D6-86CF-423F-9B39-0A43B3C4BB48}" destId="{E2CC390B-12C5-48ED-AC0B-1E450EEBB6C9}" srcOrd="26" destOrd="0" presId="urn:microsoft.com/office/officeart/2005/8/layout/list1"/>
    <dgm:cxn modelId="{07D47739-D530-44DF-83B3-739EFA0A9437}" type="presParOf" srcId="{7DF2F3D6-86CF-423F-9B39-0A43B3C4BB48}" destId="{D91D03EE-B7FE-4046-9D89-25922F52CBB4}" srcOrd="27" destOrd="0" presId="urn:microsoft.com/office/officeart/2005/8/layout/list1"/>
    <dgm:cxn modelId="{929F52D1-D720-4BDD-A77C-3D73D274B6B6}" type="presParOf" srcId="{7DF2F3D6-86CF-423F-9B39-0A43B3C4BB48}" destId="{53E3B565-EB21-48A2-B1A1-BDA83F1BBFA5}" srcOrd="28" destOrd="0" presId="urn:microsoft.com/office/officeart/2005/8/layout/list1"/>
    <dgm:cxn modelId="{9E75F655-84E0-4080-87D9-47AA468DA222}" type="presParOf" srcId="{53E3B565-EB21-48A2-B1A1-BDA83F1BBFA5}" destId="{4557C2A6-F01F-44F3-883E-4D7F99038A2E}" srcOrd="0" destOrd="0" presId="urn:microsoft.com/office/officeart/2005/8/layout/list1"/>
    <dgm:cxn modelId="{E4C5E66E-6196-4EE1-888C-384AFE3E72DF}" type="presParOf" srcId="{53E3B565-EB21-48A2-B1A1-BDA83F1BBFA5}" destId="{9EA673DF-0449-45E5-93DD-4ABFC1685620}" srcOrd="1" destOrd="0" presId="urn:microsoft.com/office/officeart/2005/8/layout/list1"/>
    <dgm:cxn modelId="{DCEDA4F6-8223-42CB-A687-AF87B37993E6}" type="presParOf" srcId="{7DF2F3D6-86CF-423F-9B39-0A43B3C4BB48}" destId="{F0886BED-3877-4AB7-955B-C64D8ECA467D}" srcOrd="29" destOrd="0" presId="urn:microsoft.com/office/officeart/2005/8/layout/list1"/>
    <dgm:cxn modelId="{58139F9D-96C2-45AA-BDAE-D4B38E7CB9C8}" type="presParOf" srcId="{7DF2F3D6-86CF-423F-9B39-0A43B3C4BB48}" destId="{5C9BE851-7AF7-480B-B767-F12499FA55E3}" srcOrd="30" destOrd="0" presId="urn:microsoft.com/office/officeart/2005/8/layout/list1"/>
    <dgm:cxn modelId="{D719338A-34F0-4300-B5E3-B59BE78EFE7E}" type="presParOf" srcId="{7DF2F3D6-86CF-423F-9B39-0A43B3C4BB48}" destId="{F8E3BB72-FB2A-40D2-BBA3-212CA93519F4}" srcOrd="31" destOrd="0" presId="urn:microsoft.com/office/officeart/2005/8/layout/list1"/>
    <dgm:cxn modelId="{3F752962-47D3-44CE-907D-1311B0808FF9}" type="presParOf" srcId="{7DF2F3D6-86CF-423F-9B39-0A43B3C4BB48}" destId="{5BE23895-3B43-4847-B612-9C77956BC48D}" srcOrd="32" destOrd="0" presId="urn:microsoft.com/office/officeart/2005/8/layout/list1"/>
    <dgm:cxn modelId="{B79A4CD4-13C1-42D3-9059-6707DD48DCB2}" type="presParOf" srcId="{5BE23895-3B43-4847-B612-9C77956BC48D}" destId="{19BC3661-A8DE-47E7-903F-620CD2833A79}" srcOrd="0" destOrd="0" presId="urn:microsoft.com/office/officeart/2005/8/layout/list1"/>
    <dgm:cxn modelId="{C71559E4-D596-48BB-9CBF-3423F85C3458}" type="presParOf" srcId="{5BE23895-3B43-4847-B612-9C77956BC48D}" destId="{692B76E0-6262-41FC-B5B4-4830B1F995BA}" srcOrd="1" destOrd="0" presId="urn:microsoft.com/office/officeart/2005/8/layout/list1"/>
    <dgm:cxn modelId="{BED98699-FF19-421B-BC88-611A14F8ADE2}" type="presParOf" srcId="{7DF2F3D6-86CF-423F-9B39-0A43B3C4BB48}" destId="{B7A18A93-A224-4AFE-8BB6-F32673BE04BD}" srcOrd="33" destOrd="0" presId="urn:microsoft.com/office/officeart/2005/8/layout/list1"/>
    <dgm:cxn modelId="{E915C3A7-302A-4451-AD5B-1361B2014487}" type="presParOf" srcId="{7DF2F3D6-86CF-423F-9B39-0A43B3C4BB48}" destId="{0493FA76-47AF-488F-8BCE-AE7E209D1DD0}" srcOrd="34" destOrd="0" presId="urn:microsoft.com/office/officeart/2005/8/layout/list1"/>
    <dgm:cxn modelId="{87976960-8322-44A4-989A-395822CADED8}" type="presParOf" srcId="{7DF2F3D6-86CF-423F-9B39-0A43B3C4BB48}" destId="{63148DC1-4EA5-4E7E-8291-6B626FEB5A4F}" srcOrd="35" destOrd="0" presId="urn:microsoft.com/office/officeart/2005/8/layout/list1"/>
    <dgm:cxn modelId="{EE1DD374-3CA6-4D0C-BDB2-9D63E65AFBF9}" type="presParOf" srcId="{7DF2F3D6-86CF-423F-9B39-0A43B3C4BB48}" destId="{4133661B-EE17-4B11-ADDF-6F208134B747}" srcOrd="36" destOrd="0" presId="urn:microsoft.com/office/officeart/2005/8/layout/list1"/>
    <dgm:cxn modelId="{426945A3-4057-49FD-BEF2-81E759F41F8C}" type="presParOf" srcId="{4133661B-EE17-4B11-ADDF-6F208134B747}" destId="{C3636A3F-E7ED-49B8-B017-B800414FCC7A}" srcOrd="0" destOrd="0" presId="urn:microsoft.com/office/officeart/2005/8/layout/list1"/>
    <dgm:cxn modelId="{F351B890-3030-4412-9AB7-B73ACDF074FB}" type="presParOf" srcId="{4133661B-EE17-4B11-ADDF-6F208134B747}" destId="{A8908719-69C5-49BD-896E-65D58EAF516E}" srcOrd="1" destOrd="0" presId="urn:microsoft.com/office/officeart/2005/8/layout/list1"/>
    <dgm:cxn modelId="{C5C17425-FA45-438E-846B-4D81FD723E5E}" type="presParOf" srcId="{7DF2F3D6-86CF-423F-9B39-0A43B3C4BB48}" destId="{AB4E3124-CE1A-4AD4-A88D-D6D334FA24B0}" srcOrd="37" destOrd="0" presId="urn:microsoft.com/office/officeart/2005/8/layout/list1"/>
    <dgm:cxn modelId="{5877AAFC-5917-4ABF-835D-71C6CF86E65C}" type="presParOf" srcId="{7DF2F3D6-86CF-423F-9B39-0A43B3C4BB48}" destId="{34F2B232-ECAD-443D-A2FD-98958BA80459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5A0B4-ABD7-430D-AE53-6DECA9AED03C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C706C5-0830-467F-8DD1-8C75B0E62659}">
      <dgm:prSet phldrT="[Texto]" custT="1"/>
      <dgm:spPr/>
      <dgm:t>
        <a:bodyPr/>
        <a:lstStyle/>
        <a:p>
          <a:r>
            <a:rPr lang="es-EC" sz="1800" b="1" dirty="0">
              <a:solidFill>
                <a:schemeClr val="tx1"/>
              </a:solidFill>
              <a:latin typeface="Bell MT" panose="02020503060305020303" pitchFamily="18" charset="0"/>
            </a:rPr>
            <a:t>EL VIRREY-PÁGINA PRINCIPAL-ERROR EN LOGO DE LA PÁGINA</a:t>
          </a:r>
          <a:endParaRPr lang="en-US" sz="1800" dirty="0">
            <a:solidFill>
              <a:schemeClr val="tx1"/>
            </a:solidFill>
            <a:latin typeface="Bell MT" panose="02020503060305020303" pitchFamily="18" charset="0"/>
          </a:endParaRPr>
        </a:p>
      </dgm:t>
    </dgm:pt>
    <dgm:pt modelId="{93DE20EB-FF48-496D-9B0C-BB0BE0935222}" type="parTrans" cxnId="{6644B46F-866B-420B-A764-D3E050468822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Bell MT" panose="02020503060305020303" pitchFamily="18" charset="0"/>
          </a:endParaRPr>
        </a:p>
      </dgm:t>
    </dgm:pt>
    <dgm:pt modelId="{00DB0DF4-795D-4670-9460-A8B0BF546918}" type="sibTrans" cxnId="{6644B46F-866B-420B-A764-D3E050468822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Bell MT" panose="02020503060305020303" pitchFamily="18" charset="0"/>
          </a:endParaRPr>
        </a:p>
      </dgm:t>
    </dgm:pt>
    <dgm:pt modelId="{42752692-828C-49F3-9A52-122073C6F808}">
      <dgm:prSet phldrT="[Texto]" custT="1"/>
      <dgm:spPr/>
      <dgm:t>
        <a:bodyPr/>
        <a:lstStyle/>
        <a:p>
          <a:r>
            <a:rPr lang="es-EC" sz="1800" b="1" dirty="0">
              <a:solidFill>
                <a:schemeClr val="tx1"/>
              </a:solidFill>
              <a:latin typeface="Bell MT" panose="02020503060305020303" pitchFamily="18" charset="0"/>
            </a:rPr>
            <a:t>EL VIRREY-PÁGINA PRINCIPAL-SECCIÓN MI CUENTA- ERROR EN BARRA DE MENÚ</a:t>
          </a:r>
          <a:endParaRPr lang="en-US" sz="1800" dirty="0">
            <a:solidFill>
              <a:schemeClr val="tx1"/>
            </a:solidFill>
            <a:latin typeface="Bell MT" panose="02020503060305020303" pitchFamily="18" charset="0"/>
          </a:endParaRPr>
        </a:p>
      </dgm:t>
    </dgm:pt>
    <dgm:pt modelId="{EF4603EF-AC13-4666-A8C3-35E2A82C952F}" type="parTrans" cxnId="{0C083E0A-EB27-43EE-B892-4557D10A292B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Bell MT" panose="02020503060305020303" pitchFamily="18" charset="0"/>
          </a:endParaRPr>
        </a:p>
      </dgm:t>
    </dgm:pt>
    <dgm:pt modelId="{6C72315A-87CC-4493-B609-94329AA6E8D0}" type="sibTrans" cxnId="{0C083E0A-EB27-43EE-B892-4557D10A292B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Bell MT" panose="02020503060305020303" pitchFamily="18" charset="0"/>
          </a:endParaRPr>
        </a:p>
      </dgm:t>
    </dgm:pt>
    <dgm:pt modelId="{D535BB3C-0326-4E9F-B697-E1057FFB21A3}" type="pres">
      <dgm:prSet presAssocID="{7765A0B4-ABD7-430D-AE53-6DECA9AED03C}" presName="diagram" presStyleCnt="0">
        <dgm:presLayoutVars>
          <dgm:dir/>
          <dgm:resizeHandles val="exact"/>
        </dgm:presLayoutVars>
      </dgm:prSet>
      <dgm:spPr/>
    </dgm:pt>
    <dgm:pt modelId="{7F93EA93-9889-4093-93EC-8FD9A9FFD1AA}" type="pres">
      <dgm:prSet presAssocID="{0BC706C5-0830-467F-8DD1-8C75B0E62659}" presName="node" presStyleLbl="node1" presStyleIdx="0" presStyleCnt="2">
        <dgm:presLayoutVars>
          <dgm:bulletEnabled val="1"/>
        </dgm:presLayoutVars>
      </dgm:prSet>
      <dgm:spPr/>
    </dgm:pt>
    <dgm:pt modelId="{FEAD75DB-D908-480B-9050-94CAAF5F71F3}" type="pres">
      <dgm:prSet presAssocID="{00DB0DF4-795D-4670-9460-A8B0BF546918}" presName="sibTrans" presStyleCnt="0"/>
      <dgm:spPr/>
    </dgm:pt>
    <dgm:pt modelId="{051529D2-0D5F-4EF8-BFC3-3FDAE10B6851}" type="pres">
      <dgm:prSet presAssocID="{42752692-828C-49F3-9A52-122073C6F808}" presName="node" presStyleLbl="node1" presStyleIdx="1" presStyleCnt="2">
        <dgm:presLayoutVars>
          <dgm:bulletEnabled val="1"/>
        </dgm:presLayoutVars>
      </dgm:prSet>
      <dgm:spPr/>
    </dgm:pt>
  </dgm:ptLst>
  <dgm:cxnLst>
    <dgm:cxn modelId="{0C083E0A-EB27-43EE-B892-4557D10A292B}" srcId="{7765A0B4-ABD7-430D-AE53-6DECA9AED03C}" destId="{42752692-828C-49F3-9A52-122073C6F808}" srcOrd="1" destOrd="0" parTransId="{EF4603EF-AC13-4666-A8C3-35E2A82C952F}" sibTransId="{6C72315A-87CC-4493-B609-94329AA6E8D0}"/>
    <dgm:cxn modelId="{2E614267-9FB5-4AEA-88A1-6E2BA6B074FF}" type="presOf" srcId="{7765A0B4-ABD7-430D-AE53-6DECA9AED03C}" destId="{D535BB3C-0326-4E9F-B697-E1057FFB21A3}" srcOrd="0" destOrd="0" presId="urn:microsoft.com/office/officeart/2005/8/layout/default"/>
    <dgm:cxn modelId="{6644B46F-866B-420B-A764-D3E050468822}" srcId="{7765A0B4-ABD7-430D-AE53-6DECA9AED03C}" destId="{0BC706C5-0830-467F-8DD1-8C75B0E62659}" srcOrd="0" destOrd="0" parTransId="{93DE20EB-FF48-496D-9B0C-BB0BE0935222}" sibTransId="{00DB0DF4-795D-4670-9460-A8B0BF546918}"/>
    <dgm:cxn modelId="{6DA6B1A7-7628-4985-99EA-512FC5590532}" type="presOf" srcId="{42752692-828C-49F3-9A52-122073C6F808}" destId="{051529D2-0D5F-4EF8-BFC3-3FDAE10B6851}" srcOrd="0" destOrd="0" presId="urn:microsoft.com/office/officeart/2005/8/layout/default"/>
    <dgm:cxn modelId="{8EF348EB-CC4A-4AB2-8214-0AE62AA162E5}" type="presOf" srcId="{0BC706C5-0830-467F-8DD1-8C75B0E62659}" destId="{7F93EA93-9889-4093-93EC-8FD9A9FFD1AA}" srcOrd="0" destOrd="0" presId="urn:microsoft.com/office/officeart/2005/8/layout/default"/>
    <dgm:cxn modelId="{9215599F-6725-4F75-83DA-AF3FD6364139}" type="presParOf" srcId="{D535BB3C-0326-4E9F-B697-E1057FFB21A3}" destId="{7F93EA93-9889-4093-93EC-8FD9A9FFD1AA}" srcOrd="0" destOrd="0" presId="urn:microsoft.com/office/officeart/2005/8/layout/default"/>
    <dgm:cxn modelId="{2AECC0A0-CCCF-4CF7-9FC0-8C3D6105AD95}" type="presParOf" srcId="{D535BB3C-0326-4E9F-B697-E1057FFB21A3}" destId="{FEAD75DB-D908-480B-9050-94CAAF5F71F3}" srcOrd="1" destOrd="0" presId="urn:microsoft.com/office/officeart/2005/8/layout/default"/>
    <dgm:cxn modelId="{877F44B6-F247-4211-A619-BCE78CE564C7}" type="presParOf" srcId="{D535BB3C-0326-4E9F-B697-E1057FFB21A3}" destId="{051529D2-0D5F-4EF8-BFC3-3FDAE10B6851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5D3B5-3FDC-4A00-9A14-10D517FD6DDA}">
      <dsp:nvSpPr>
        <dsp:cNvPr id="0" name=""/>
        <dsp:cNvSpPr/>
      </dsp:nvSpPr>
      <dsp:spPr>
        <a:xfrm>
          <a:off x="0" y="38993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7F4D6A-D7DE-4E46-9A62-7A0C2A500D00}">
      <dsp:nvSpPr>
        <dsp:cNvPr id="0" name=""/>
        <dsp:cNvSpPr/>
      </dsp:nvSpPr>
      <dsp:spPr>
        <a:xfrm>
          <a:off x="571580" y="21281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TC01/D </a:t>
          </a:r>
          <a:r>
            <a:rPr lang="es-ES" sz="1200" kern="1200">
              <a:latin typeface="Bell MT" panose="02020503060305020303" pitchFamily="18" charset="0"/>
            </a:rPr>
            <a:t>Librería El Virrey | Sección Mi cuenta | Creación de usuario 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230109"/>
        <a:ext cx="7967537" cy="319654"/>
      </dsp:txXfrm>
    </dsp:sp>
    <dsp:sp modelId="{82628C72-157A-436A-ADE4-F04F11992E1A}">
      <dsp:nvSpPr>
        <dsp:cNvPr id="0" name=""/>
        <dsp:cNvSpPr/>
      </dsp:nvSpPr>
      <dsp:spPr>
        <a:xfrm>
          <a:off x="0" y="93425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A13392-7842-40AA-8428-8E33766B2C26}">
      <dsp:nvSpPr>
        <dsp:cNvPr id="0" name=""/>
        <dsp:cNvSpPr/>
      </dsp:nvSpPr>
      <dsp:spPr>
        <a:xfrm>
          <a:off x="571580" y="75713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Bell MT" panose="02020503060305020303" pitchFamily="18" charset="0"/>
            </a:rPr>
            <a:t>TC02/D Librería El Virrey | Acceso a página 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774429"/>
        <a:ext cx="7967537" cy="319654"/>
      </dsp:txXfrm>
    </dsp:sp>
    <dsp:sp modelId="{0EACDAAE-2734-4472-A894-980AFFAD4036}">
      <dsp:nvSpPr>
        <dsp:cNvPr id="0" name=""/>
        <dsp:cNvSpPr/>
      </dsp:nvSpPr>
      <dsp:spPr>
        <a:xfrm>
          <a:off x="0" y="147857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33CD65-4D83-4FA4-BBF0-139E398BD0D0}">
      <dsp:nvSpPr>
        <dsp:cNvPr id="0" name=""/>
        <dsp:cNvSpPr/>
      </dsp:nvSpPr>
      <dsp:spPr>
        <a:xfrm>
          <a:off x="571580" y="130145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Bell MT" panose="02020503060305020303" pitchFamily="18" charset="0"/>
            </a:rPr>
            <a:t>TC03/D Librería El Virrey | Sección Mi cuenta | Mis datos | Ingreso de 9 caracteres numéricos en el campo de Nro. De documento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1318749"/>
        <a:ext cx="7967537" cy="319654"/>
      </dsp:txXfrm>
    </dsp:sp>
    <dsp:sp modelId="{631B48D5-6EDD-4493-B58A-4C0746D10C6D}">
      <dsp:nvSpPr>
        <dsp:cNvPr id="0" name=""/>
        <dsp:cNvSpPr/>
      </dsp:nvSpPr>
      <dsp:spPr>
        <a:xfrm>
          <a:off x="0" y="202289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FFE9D9-F206-4D9B-B42A-DDC2BC75344B}">
      <dsp:nvSpPr>
        <dsp:cNvPr id="0" name=""/>
        <dsp:cNvSpPr/>
      </dsp:nvSpPr>
      <dsp:spPr>
        <a:xfrm>
          <a:off x="571580" y="184577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TC04/D </a:t>
          </a:r>
          <a:r>
            <a:rPr lang="es-ES" sz="1200" kern="1200">
              <a:latin typeface="Bell MT" panose="02020503060305020303" pitchFamily="18" charset="0"/>
            </a:rPr>
            <a:t>Librería El Virrey | Sección carrito de compras | Código de descuento erróneo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1863069"/>
        <a:ext cx="7967537" cy="319654"/>
      </dsp:txXfrm>
    </dsp:sp>
    <dsp:sp modelId="{4F7ACF8C-E1C6-46E6-9260-0E4004D54D87}">
      <dsp:nvSpPr>
        <dsp:cNvPr id="0" name=""/>
        <dsp:cNvSpPr/>
      </dsp:nvSpPr>
      <dsp:spPr>
        <a:xfrm>
          <a:off x="0" y="256721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6E71C2-3A33-4CEC-84F9-A71B618A2EDC}">
      <dsp:nvSpPr>
        <dsp:cNvPr id="0" name=""/>
        <dsp:cNvSpPr/>
      </dsp:nvSpPr>
      <dsp:spPr>
        <a:xfrm>
          <a:off x="571580" y="239009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TC05/D </a:t>
          </a:r>
          <a:r>
            <a:rPr lang="es-ES" sz="1200" kern="1200">
              <a:latin typeface="Bell MT" panose="02020503060305020303" pitchFamily="18" charset="0"/>
            </a:rPr>
            <a:t>Librería El Virrey | Sección carrito de compras | Conversor de Moneda de compra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2407389"/>
        <a:ext cx="7967537" cy="319654"/>
      </dsp:txXfrm>
    </dsp:sp>
    <dsp:sp modelId="{397419E1-3371-40F8-B9A6-2B73CB8E1761}">
      <dsp:nvSpPr>
        <dsp:cNvPr id="0" name=""/>
        <dsp:cNvSpPr/>
      </dsp:nvSpPr>
      <dsp:spPr>
        <a:xfrm>
          <a:off x="0" y="311153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52DF35-EAAD-4F98-9E58-34E306954090}">
      <dsp:nvSpPr>
        <dsp:cNvPr id="0" name=""/>
        <dsp:cNvSpPr/>
      </dsp:nvSpPr>
      <dsp:spPr>
        <a:xfrm>
          <a:off x="571580" y="293441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TC06/D </a:t>
          </a:r>
          <a:r>
            <a:rPr lang="es-ES" sz="1200" kern="1200">
              <a:latin typeface="Bell MT" panose="02020503060305020303" pitchFamily="18" charset="0"/>
            </a:rPr>
            <a:t>Librería El Virrey | Sección carrito de compras | Campos vacíos para datos de facturación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2951709"/>
        <a:ext cx="7967537" cy="319654"/>
      </dsp:txXfrm>
    </dsp:sp>
    <dsp:sp modelId="{E2CC390B-12C5-48ED-AC0B-1E450EEBB6C9}">
      <dsp:nvSpPr>
        <dsp:cNvPr id="0" name=""/>
        <dsp:cNvSpPr/>
      </dsp:nvSpPr>
      <dsp:spPr>
        <a:xfrm>
          <a:off x="0" y="365585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E46C9E-0BDA-4F35-B9BA-E1EC6EA23772}">
      <dsp:nvSpPr>
        <dsp:cNvPr id="0" name=""/>
        <dsp:cNvSpPr/>
      </dsp:nvSpPr>
      <dsp:spPr>
        <a:xfrm>
          <a:off x="571580" y="347873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TC07/D </a:t>
          </a:r>
          <a:r>
            <a:rPr lang="es-ES" sz="1200" kern="1200">
              <a:latin typeface="Bell MT" panose="02020503060305020303" pitchFamily="18" charset="0"/>
            </a:rPr>
            <a:t>Librería El Virrey | Sección Libros |Filtros de ordenamiento 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3496029"/>
        <a:ext cx="7967537" cy="319654"/>
      </dsp:txXfrm>
    </dsp:sp>
    <dsp:sp modelId="{5C9BE851-7AF7-480B-B767-F12499FA55E3}">
      <dsp:nvSpPr>
        <dsp:cNvPr id="0" name=""/>
        <dsp:cNvSpPr/>
      </dsp:nvSpPr>
      <dsp:spPr>
        <a:xfrm>
          <a:off x="0" y="420017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A673DF-0449-45E5-93DD-4ABFC1685620}">
      <dsp:nvSpPr>
        <dsp:cNvPr id="0" name=""/>
        <dsp:cNvSpPr/>
      </dsp:nvSpPr>
      <dsp:spPr>
        <a:xfrm>
          <a:off x="571580" y="402305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TC08/D </a:t>
          </a:r>
          <a:r>
            <a:rPr lang="es-ES" sz="1200" kern="1200">
              <a:latin typeface="Bell MT" panose="02020503060305020303" pitchFamily="18" charset="0"/>
            </a:rPr>
            <a:t>Librería El Virrey | Sección Libros |Filtro de rango de precios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4040349"/>
        <a:ext cx="7967537" cy="319654"/>
      </dsp:txXfrm>
    </dsp:sp>
    <dsp:sp modelId="{0493FA76-47AF-488F-8BCE-AE7E209D1DD0}">
      <dsp:nvSpPr>
        <dsp:cNvPr id="0" name=""/>
        <dsp:cNvSpPr/>
      </dsp:nvSpPr>
      <dsp:spPr>
        <a:xfrm>
          <a:off x="0" y="4744496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2B76E0-6262-41FC-B5B4-4830B1F995BA}">
      <dsp:nvSpPr>
        <dsp:cNvPr id="0" name=""/>
        <dsp:cNvSpPr/>
      </dsp:nvSpPr>
      <dsp:spPr>
        <a:xfrm>
          <a:off x="571580" y="4567376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200" kern="1200">
              <a:latin typeface="Bell MT" panose="02020503060305020303" pitchFamily="18" charset="0"/>
            </a:rPr>
            <a:t>TC09/D </a:t>
          </a:r>
          <a:r>
            <a:rPr lang="es-ES" sz="1200" kern="1200">
              <a:latin typeface="Bell MT" panose="02020503060305020303" pitchFamily="18" charset="0"/>
            </a:rPr>
            <a:t>Librería El Virrey | Sección Libros |Buscador por categorías 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4584669"/>
        <a:ext cx="7967537" cy="319654"/>
      </dsp:txXfrm>
    </dsp:sp>
    <dsp:sp modelId="{34F2B232-ECAD-443D-A2FD-98958BA80459}">
      <dsp:nvSpPr>
        <dsp:cNvPr id="0" name=""/>
        <dsp:cNvSpPr/>
      </dsp:nvSpPr>
      <dsp:spPr>
        <a:xfrm>
          <a:off x="0" y="5288817"/>
          <a:ext cx="11431605" cy="302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908719-69C5-49BD-896E-65D58EAF516E}">
      <dsp:nvSpPr>
        <dsp:cNvPr id="0" name=""/>
        <dsp:cNvSpPr/>
      </dsp:nvSpPr>
      <dsp:spPr>
        <a:xfrm>
          <a:off x="571580" y="5111697"/>
          <a:ext cx="8002123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461" tIns="0" rIns="3024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Bell MT" panose="02020503060305020303" pitchFamily="18" charset="0"/>
            </a:rPr>
            <a:t>TC10/D Librería El Virrey | Sección Links de redes sociales</a:t>
          </a:r>
          <a:endParaRPr lang="en-US" sz="1200" kern="1200" dirty="0">
            <a:latin typeface="Bell MT" panose="02020503060305020303" pitchFamily="18" charset="0"/>
          </a:endParaRPr>
        </a:p>
      </dsp:txBody>
      <dsp:txXfrm>
        <a:off x="588873" y="5128990"/>
        <a:ext cx="7967537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3EA93-9889-4093-93EC-8FD9A9FFD1AA}">
      <dsp:nvSpPr>
        <dsp:cNvPr id="0" name=""/>
        <dsp:cNvSpPr/>
      </dsp:nvSpPr>
      <dsp:spPr>
        <a:xfrm>
          <a:off x="1136" y="1380149"/>
          <a:ext cx="4430613" cy="265836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EL VIRREY-PÁGINA PRINCIPAL-ERROR EN LOGO DE LA PÁGINA</a:t>
          </a:r>
          <a:endParaRPr lang="en-US" sz="1800" kern="1200" dirty="0">
            <a:solidFill>
              <a:schemeClr val="tx1"/>
            </a:solidFill>
            <a:latin typeface="Bell MT" panose="02020503060305020303" pitchFamily="18" charset="0"/>
          </a:endParaRPr>
        </a:p>
      </dsp:txBody>
      <dsp:txXfrm>
        <a:off x="1136" y="1380149"/>
        <a:ext cx="4430613" cy="2658367"/>
      </dsp:txXfrm>
    </dsp:sp>
    <dsp:sp modelId="{051529D2-0D5F-4EF8-BFC3-3FDAE10B6851}">
      <dsp:nvSpPr>
        <dsp:cNvPr id="0" name=""/>
        <dsp:cNvSpPr/>
      </dsp:nvSpPr>
      <dsp:spPr>
        <a:xfrm>
          <a:off x="4874810" y="1380149"/>
          <a:ext cx="4430613" cy="2658367"/>
        </a:xfrm>
        <a:prstGeom prst="rect">
          <a:avLst/>
        </a:prstGeom>
        <a:gradFill rotWithShape="0">
          <a:gsLst>
            <a:gs pos="0">
              <a:schemeClr val="accent3">
                <a:hueOff val="-56040"/>
                <a:satOff val="-50806"/>
                <a:lumOff val="7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6040"/>
                <a:satOff val="-50806"/>
                <a:lumOff val="7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6040"/>
                <a:satOff val="-50806"/>
                <a:lumOff val="7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800" b="1" kern="1200" dirty="0">
              <a:solidFill>
                <a:schemeClr val="tx1"/>
              </a:solidFill>
              <a:latin typeface="Bell MT" panose="02020503060305020303" pitchFamily="18" charset="0"/>
            </a:rPr>
            <a:t>EL VIRREY-PÁGINA PRINCIPAL-SECCIÓN MI CUENTA- ERROR EN BARRA DE MENÚ</a:t>
          </a:r>
          <a:endParaRPr lang="en-US" sz="1800" kern="1200" dirty="0">
            <a:solidFill>
              <a:schemeClr val="tx1"/>
            </a:solidFill>
            <a:latin typeface="Bell MT" panose="02020503060305020303" pitchFamily="18" charset="0"/>
          </a:endParaRPr>
        </a:p>
      </dsp:txBody>
      <dsp:txXfrm>
        <a:off x="4874810" y="1380149"/>
        <a:ext cx="4430613" cy="2658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7D9EE-8D25-4073-ACEB-527E89EB8D5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A1EB5-9EA6-448C-9B50-C831C16E9C7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6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75DD-1982-9209-3EDC-C78F81FC6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8947EA-64EB-FC71-CA82-5A778575D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3A6997-19E3-223E-E94C-5A96732A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4A82-6E03-4BED-9FDD-196426B23B9C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263C88-A924-B844-9421-4AB729E9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ECB888-8DE0-8D65-65FA-1EC1DD77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D22E-A869-7A64-259E-C4CFA11F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72258B-D97C-EB35-D153-099128B74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3753FB-4F47-2298-EA2A-C5769D4F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C2FD-C88F-4315-98C3-FC0DCBABEC8A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87ABE2-AC78-1403-802F-DEA0AF2B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10139D-79D4-6E58-0D1D-8D53C699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0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1F3EB5-B86E-1CFD-60E2-24E1C7864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4B9A03-9EDE-0EE3-6E57-8968A8807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9448A6-2FEA-7636-9935-D148C7464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B2F0-55F9-45D7-A94E-BDE0EC8CBC6E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C97A12-DFAC-A2A0-844B-F3294A98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E7B729-EBC1-DA36-974E-3CC29814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0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A77DD-C195-5723-154B-6893F015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5292F3-FEA2-3BDF-AA0D-C06D4C19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E262C2-8097-62E7-0703-88414A04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FB75-E4A8-4673-AB59-F378BECFABF2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F7E1EF-8477-714A-BB42-5719AFD6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05E2E-0359-C145-80A9-97038303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4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8C799-F21A-4957-50ED-C5C3B13F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25BB38-030A-43A6-8383-D7D269822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734BC-DE47-0D10-A924-7537E6F3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0DF6-C6FF-4C95-BD91-3C5C514F7455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13F216-5D6A-81A5-D361-32A0F262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CE9EA-3FFE-5B82-9118-188AC102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9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3A8B3-1A79-6EFD-A512-32C84F9E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ACA477-06F1-A534-4CF7-5E1301A0E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F47655-AC65-EEDD-1FF6-65FC9C3BE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B497EC-2DE7-EA3C-388E-4ED5B691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93D8-E0AB-4076-A019-0E41AD8FB7D8}" type="datetime1">
              <a:rPr lang="en-US" smtClean="0"/>
              <a:t>12/4/2022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7F646E-CE16-C1D2-8897-28B3ACE1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1044E2-B1B5-2FCE-800B-5F26760E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972D-E558-6D17-9D0A-733B951A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B4D5ED-4223-BD94-7757-80ED27A58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D05C3-70F6-DD42-8B42-7DF236B38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726B94-4DB5-111D-1C10-D5F2DE931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69149-A808-BE26-7A5C-1725AAC58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63FCF2-1FB2-BC42-74BE-0E446417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0295-D743-4A21-B77C-DBF60E36DF4B}" type="datetime1">
              <a:rPr lang="en-US" smtClean="0"/>
              <a:t>12/4/2022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29CCA6-8F7C-96CC-36BF-F5D8391D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7593D1A-5652-F140-EBBB-71F1A9ED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A84AD-F2C8-8E2D-6796-F03B92DB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ADB93-D620-2558-C4C5-2E709DB9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73DC-7F01-42AD-B6D9-1F0471DE2C00}" type="datetime1">
              <a:rPr lang="en-US" smtClean="0"/>
              <a:t>12/4/2022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EAD3BB-49F9-E4C7-29E1-14D1FF40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727CF4-C2F5-84B4-4B63-2FDB6302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48681F-33C2-9551-79A4-D1C5AA4F0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D11E-1576-4FC6-B5FE-B787368F0873}" type="datetime1">
              <a:rPr lang="en-US" smtClean="0"/>
              <a:t>12/4/2022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B3A7E8-CAE4-F697-B32D-5B95AC9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E2C393-336F-07D3-5AC2-16B2DA51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58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4FA9E-7611-2645-8911-2906DFD5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0CD898-ABDE-D1F8-5548-93AF67C1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CEB82-E8EB-F1E2-F196-DAE949F8D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3EDE7F-66D2-9891-BBB4-F6C9A2CA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81BD-A96C-416A-85C3-4BDB48F6ACA9}" type="datetime1">
              <a:rPr lang="en-US" smtClean="0"/>
              <a:t>12/4/2022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429E3D-B216-F665-E5FD-D91510A3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C4C79-5600-9E62-4481-CCDC2A7D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31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8D900-8CF7-1BB3-1347-A4CBF592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A6ABDD-D611-5C07-B840-4B992B6CE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1639C7-E179-4BF4-59AE-6FDBED04A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4E25B6-492F-B9DF-E043-425FAB33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E4B5-F348-42F4-925C-D8442125CA6A}" type="datetime1">
              <a:rPr lang="en-US" smtClean="0"/>
              <a:t>12/4/2022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967966-D111-B794-A232-FA5402FC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EFD3B7-6126-1B02-4C1D-E7E85ECC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8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6AAF25-C301-750A-2982-4A29291A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21A090-02A9-64C2-5AFC-AA6902B08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A1C1F4-057A-BD97-C5DD-4FAB9D679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B592C-1BB5-4089-852D-57A6A33FC92F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5B7721-C413-A785-388D-B6A402135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64F360-8042-20D3-CD8F-C2EDA5487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C5CD-9F59-4D35-BC01-D43B8D787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NPJn36JecnyzaLaWB8MIXuLy421ohzyJ/edit?usp=sharing&amp;ouid=104322774543793094710&amp;rtpof=true&amp;sd=true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rello.com/b/x6furkJj/coder-house-clas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ibreriaelvirrey.com.u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qYdV3m8s0880PMWkAwEWv8C1FjXkwk49/edit?usp=sharing&amp;ouid=104322774543793094710&amp;rtpof=true&amp;sd=tru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A1741C-816E-CC7C-F2B1-6BE12767B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36" y="107594"/>
            <a:ext cx="7850164" cy="108593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D4827B7-1DD1-81ED-F3C4-918CCC49278F}"/>
              </a:ext>
            </a:extLst>
          </p:cNvPr>
          <p:cNvSpPr/>
          <p:nvPr/>
        </p:nvSpPr>
        <p:spPr>
          <a:xfrm>
            <a:off x="2283065" y="2290343"/>
            <a:ext cx="762587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PROYECTO FINAL</a:t>
            </a:r>
          </a:p>
          <a:p>
            <a:pPr algn="ctr"/>
            <a:r>
              <a:rPr lang="es-ES" sz="5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TESTING QA MANUAL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COMISION 35075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95DD7C2-FC75-CF8E-92E4-FD9BDF007F0D}"/>
              </a:ext>
            </a:extLst>
          </p:cNvPr>
          <p:cNvSpPr/>
          <p:nvPr/>
        </p:nvSpPr>
        <p:spPr>
          <a:xfrm>
            <a:off x="77002" y="0"/>
            <a:ext cx="16363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E7313A2-629E-767A-EA83-613AA5430636}"/>
              </a:ext>
            </a:extLst>
          </p:cNvPr>
          <p:cNvSpPr/>
          <p:nvPr/>
        </p:nvSpPr>
        <p:spPr>
          <a:xfrm>
            <a:off x="447575" y="0"/>
            <a:ext cx="16363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7586813-C50F-BEAD-2725-A1AEB9345DF3}"/>
              </a:ext>
            </a:extLst>
          </p:cNvPr>
          <p:cNvSpPr txBox="1"/>
          <p:nvPr/>
        </p:nvSpPr>
        <p:spPr>
          <a:xfrm>
            <a:off x="10096900" y="6381074"/>
            <a:ext cx="2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accent6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Sulay Loor Morán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1FC337-A9AC-9D06-9014-6CAFF2FE23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148" y="5797082"/>
            <a:ext cx="1790299" cy="10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98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5C00AC7-6474-A9C3-2AF8-E7862C30F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639918"/>
              </p:ext>
            </p:extLst>
          </p:nvPr>
        </p:nvGraphicFramePr>
        <p:xfrm>
          <a:off x="1442720" y="719666"/>
          <a:ext cx="93065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42F768D3-5779-D2C1-AAB7-A4EAB75A50A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7718" y="6162129"/>
            <a:ext cx="1174282" cy="6958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CCA3E2-66BA-D27C-F4A4-FB1B5BA8D357}"/>
              </a:ext>
            </a:extLst>
          </p:cNvPr>
          <p:cNvSpPr txBox="1"/>
          <p:nvPr/>
        </p:nvSpPr>
        <p:spPr>
          <a:xfrm>
            <a:off x="2962175" y="499104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  <a:hlinkClick r:id="rId8"/>
              </a:rPr>
              <a:t>https://docs.google.com/document/d/1NPJn36JecnyzaLaWB8MIXuLy421ohzyJ/edit?usp=sharing&amp;ouid=104322774543793094710&amp;rtpof=true&amp;sd=true</a:t>
            </a:r>
            <a:r>
              <a:rPr lang="en-US" sz="1400" dirty="0">
                <a:latin typeface="Bell MT" panose="020205030603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74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C39801-4692-5F75-AD7F-13286B9A7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16"/>
            <a:ext cx="6813884" cy="681388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5C486E4-5F90-1C2C-B0E1-84B7DA991774}"/>
              </a:ext>
            </a:extLst>
          </p:cNvPr>
          <p:cNvSpPr/>
          <p:nvPr/>
        </p:nvSpPr>
        <p:spPr>
          <a:xfrm>
            <a:off x="6772728" y="2622021"/>
            <a:ext cx="497443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GRÁFICOS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101460-EDD6-1489-093E-EEF3C8438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7718" y="6162129"/>
            <a:ext cx="1174282" cy="6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99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5D79AC-4A8E-DAE8-5727-944F541AE174}"/>
              </a:ext>
            </a:extLst>
          </p:cNvPr>
          <p:cNvSpPr txBox="1"/>
          <p:nvPr/>
        </p:nvSpPr>
        <p:spPr>
          <a:xfrm>
            <a:off x="1423035" y="4298373"/>
            <a:ext cx="3388094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C" b="1" dirty="0">
                <a:latin typeface="Bell MT" panose="02020503060305020303" pitchFamily="18" charset="0"/>
              </a:rPr>
              <a:t>Gráfico 1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Del total de 10 Casos de </a:t>
            </a:r>
            <a:r>
              <a:rPr lang="en-US" dirty="0" err="1">
                <a:latin typeface="Bell MT" panose="02020503060305020303" pitchFamily="18" charset="0"/>
              </a:rPr>
              <a:t>pruebas</a:t>
            </a:r>
            <a:r>
              <a:rPr lang="en-US" dirty="0">
                <a:latin typeface="Bell MT" panose="02020503060305020303" pitchFamily="18" charset="0"/>
              </a:rPr>
              <a:t> </a:t>
            </a:r>
            <a:r>
              <a:rPr lang="en-US" dirty="0" err="1">
                <a:latin typeface="Bell MT" panose="02020503060305020303" pitchFamily="18" charset="0"/>
              </a:rPr>
              <a:t>realizados</a:t>
            </a:r>
            <a:r>
              <a:rPr lang="en-US" dirty="0">
                <a:latin typeface="Bell MT" panose="02020503060305020303" pitchFamily="18" charset="0"/>
              </a:rPr>
              <a:t>, </a:t>
            </a:r>
            <a:r>
              <a:rPr lang="en-US" dirty="0" err="1">
                <a:latin typeface="Bell MT" panose="02020503060305020303" pitchFamily="18" charset="0"/>
              </a:rPr>
              <a:t>el</a:t>
            </a:r>
            <a:r>
              <a:rPr lang="en-US" dirty="0">
                <a:latin typeface="Bell MT" panose="02020503060305020303" pitchFamily="18" charset="0"/>
              </a:rPr>
              <a:t> 100% (10) </a:t>
            </a:r>
            <a:r>
              <a:rPr lang="es-EC" dirty="0">
                <a:latin typeface="Bell MT" panose="02020503060305020303" pitchFamily="18" charset="0"/>
              </a:rPr>
              <a:t>pasaron</a:t>
            </a:r>
            <a:r>
              <a:rPr lang="en-US" dirty="0">
                <a:latin typeface="Bell MT" panose="02020503060305020303" pitchFamily="18" charset="0"/>
              </a:rPr>
              <a:t> y </a:t>
            </a:r>
            <a:r>
              <a:rPr lang="en-US" dirty="0" err="1">
                <a:latin typeface="Bell MT" panose="02020503060305020303" pitchFamily="18" charset="0"/>
              </a:rPr>
              <a:t>el</a:t>
            </a:r>
            <a:r>
              <a:rPr lang="en-US" dirty="0">
                <a:latin typeface="Bell MT" panose="02020503060305020303" pitchFamily="18" charset="0"/>
              </a:rPr>
              <a:t> 0% </a:t>
            </a:r>
            <a:r>
              <a:rPr lang="en-US" dirty="0" err="1">
                <a:latin typeface="Bell MT" panose="02020503060305020303" pitchFamily="18" charset="0"/>
              </a:rPr>
              <a:t>falló</a:t>
            </a:r>
            <a:r>
              <a:rPr lang="en-US" dirty="0">
                <a:latin typeface="Bell MT" panose="02020503060305020303" pitchFamily="18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869508-90B3-2E16-361B-0977C091FB0E}"/>
              </a:ext>
            </a:extLst>
          </p:cNvPr>
          <p:cNvSpPr txBox="1"/>
          <p:nvPr/>
        </p:nvSpPr>
        <p:spPr>
          <a:xfrm>
            <a:off x="6635710" y="4273318"/>
            <a:ext cx="4878414" cy="175432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C" b="1" dirty="0">
                <a:latin typeface="Bell MT" panose="02020503060305020303" pitchFamily="18" charset="0"/>
              </a:rPr>
              <a:t>Gráfico 2</a:t>
            </a:r>
          </a:p>
          <a:p>
            <a:pPr algn="just"/>
            <a:r>
              <a:rPr lang="es-EC" dirty="0">
                <a:latin typeface="Bell MT" panose="02020503060305020303" pitchFamily="18" charset="0"/>
              </a:rPr>
              <a:t>En relación a la prioridad de cada uno de los casos de prueba, se puede determinar que el 70% de los mismos tienen una prioridad alta. A su vez el porcentaje restante del 30%, tiene una prioridad media.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7B8F36-0FE5-4B1A-838B-5F1B1F4AD7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43" y="6135930"/>
            <a:ext cx="1174282" cy="695871"/>
          </a:xfrm>
          <a:prstGeom prst="rect">
            <a:avLst/>
          </a:prstGeom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43E19E8-EAAE-5B6A-2D4D-42872BCE0A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05212"/>
              </p:ext>
            </p:extLst>
          </p:nvPr>
        </p:nvGraphicFramePr>
        <p:xfrm>
          <a:off x="789966" y="1054038"/>
          <a:ext cx="4654233" cy="3017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BD84FBC-B8B7-7028-4C1C-2F245C371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251138"/>
              </p:ext>
            </p:extLst>
          </p:nvPr>
        </p:nvGraphicFramePr>
        <p:xfrm>
          <a:off x="6747801" y="1024948"/>
          <a:ext cx="4654233" cy="3017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1791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B10A673-31BD-2505-B7F0-7FA0B984265F}"/>
              </a:ext>
            </a:extLst>
          </p:cNvPr>
          <p:cNvSpPr txBox="1"/>
          <p:nvPr/>
        </p:nvSpPr>
        <p:spPr>
          <a:xfrm>
            <a:off x="958114" y="4027702"/>
            <a:ext cx="4115603" cy="175432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C" b="1" dirty="0">
                <a:latin typeface="Bell MT" panose="02020503060305020303" pitchFamily="18" charset="0"/>
              </a:rPr>
              <a:t>Gráfico 3</a:t>
            </a:r>
          </a:p>
          <a:p>
            <a:pPr algn="just"/>
            <a:r>
              <a:rPr lang="es-EC" dirty="0">
                <a:latin typeface="Bell MT" panose="02020503060305020303" pitchFamily="18" charset="0"/>
              </a:rPr>
              <a:t>Dentro de los tipos de pruebas realizados en los casos de prueba, el 70% fueron de tipo Funcional/Negativa, y a su vez el 30% de tipo Funcional/Positiva.</a:t>
            </a:r>
          </a:p>
          <a:p>
            <a:pPr algn="just"/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D2F39C-722F-EFA3-B919-503E374B1CA7}"/>
              </a:ext>
            </a:extLst>
          </p:cNvPr>
          <p:cNvSpPr txBox="1"/>
          <p:nvPr/>
        </p:nvSpPr>
        <p:spPr>
          <a:xfrm>
            <a:off x="6326998" y="4027702"/>
            <a:ext cx="5367688" cy="203132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C" b="1" dirty="0">
                <a:latin typeface="Bell MT" panose="02020503060305020303" pitchFamily="18" charset="0"/>
              </a:rPr>
              <a:t>Gráfico 4</a:t>
            </a:r>
          </a:p>
          <a:p>
            <a:pPr algn="just"/>
            <a:r>
              <a:rPr lang="es-EC" dirty="0">
                <a:latin typeface="Bell MT" panose="02020503060305020303" pitchFamily="18" charset="0"/>
              </a:rPr>
              <a:t>Del total de 10 casos, en relación a tipo de test case y prioridad, el 40% son positivos con prioridad alta, el porcentaje restante se distribuye de manera equitativa en los casos positivos con prioridad media y los casos negativos con prioridad alta, respectivamente. </a:t>
            </a:r>
          </a:p>
          <a:p>
            <a:pPr algn="just"/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7B65B2-CFB2-936B-EAF9-B929E35D74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7718" y="6085128"/>
            <a:ext cx="1174282" cy="695871"/>
          </a:xfrm>
          <a:prstGeom prst="rect">
            <a:avLst/>
          </a:prstGeom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6C48F3E-8D6F-AA2B-FE89-FD16ED3C90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903447"/>
              </p:ext>
            </p:extLst>
          </p:nvPr>
        </p:nvGraphicFramePr>
        <p:xfrm>
          <a:off x="680186" y="810459"/>
          <a:ext cx="4671460" cy="309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BFAB5C83-CEED-5169-8ECE-EA2653257E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02119"/>
              </p:ext>
            </p:extLst>
          </p:nvPr>
        </p:nvGraphicFramePr>
        <p:xfrm>
          <a:off x="6509869" y="810459"/>
          <a:ext cx="4809440" cy="3097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4636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39140B-C1E4-8510-21A1-D71F53B136C9}"/>
              </a:ext>
            </a:extLst>
          </p:cNvPr>
          <p:cNvSpPr/>
          <p:nvPr/>
        </p:nvSpPr>
        <p:spPr>
          <a:xfrm>
            <a:off x="807276" y="1359916"/>
            <a:ext cx="10577447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HERRAMIENTAS PARA WEB TESTING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5869FB-B977-DA65-FEF2-CB32640F22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7718" y="6162129"/>
            <a:ext cx="1174282" cy="6958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C206E7-8DFA-E1E9-A7AC-6A2F6D3B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6551" y="2476538"/>
            <a:ext cx="7598896" cy="36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72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9C5A072-21C2-D58C-4549-8E3B3DAC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05" y="881468"/>
            <a:ext cx="9730510" cy="479930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D52826-A76D-80AC-DA60-853018E1234F}"/>
              </a:ext>
            </a:extLst>
          </p:cNvPr>
          <p:cNvSpPr txBox="1"/>
          <p:nvPr/>
        </p:nvSpPr>
        <p:spPr>
          <a:xfrm>
            <a:off x="0" y="0"/>
            <a:ext cx="464900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Prueba Responsive (Consola)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0030B7-7F42-0ED2-7A25-6C4E5CFF90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162129"/>
            <a:ext cx="1174282" cy="6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64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E183A9-5A50-885B-5011-BA58FBE6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" y="538704"/>
            <a:ext cx="10902215" cy="537721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CFE2C2-3C04-3356-D088-670490EBB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7718" y="6162129"/>
            <a:ext cx="1174282" cy="69587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AFBFE5-5830-0BAB-8164-438F5720A27F}"/>
              </a:ext>
            </a:extLst>
          </p:cNvPr>
          <p:cNvSpPr txBox="1"/>
          <p:nvPr/>
        </p:nvSpPr>
        <p:spPr>
          <a:xfrm>
            <a:off x="0" y="0"/>
            <a:ext cx="464900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Prueba Responsive (Consola)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00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B641A9-B6A5-936F-368B-D6BBF2E5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2" y="1207866"/>
            <a:ext cx="9554676" cy="461552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91E0690-5B8E-9338-ADBF-4E9492BA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162129"/>
            <a:ext cx="1174282" cy="69587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A3B40C-1C67-A335-3F02-CEAE2A2F4DA6}"/>
              </a:ext>
            </a:extLst>
          </p:cNvPr>
          <p:cNvSpPr txBox="1"/>
          <p:nvPr/>
        </p:nvSpPr>
        <p:spPr>
          <a:xfrm>
            <a:off x="0" y="231006"/>
            <a:ext cx="464900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Pruebas de links 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15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848292-B6F5-3902-56E4-2A665725EBCB}"/>
              </a:ext>
            </a:extLst>
          </p:cNvPr>
          <p:cNvSpPr/>
          <p:nvPr/>
        </p:nvSpPr>
        <p:spPr>
          <a:xfrm>
            <a:off x="0" y="0"/>
            <a:ext cx="635565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CONCLUSIÓN</a:t>
            </a:r>
            <a:endParaRPr lang="es-ES" sz="72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03195F-DFD6-5B88-70A4-AB8D219F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15" y="6065877"/>
            <a:ext cx="1174282" cy="6958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CF442F8-9F55-48C3-2B16-DB49361715B2}"/>
              </a:ext>
            </a:extLst>
          </p:cNvPr>
          <p:cNvSpPr/>
          <p:nvPr/>
        </p:nvSpPr>
        <p:spPr>
          <a:xfrm>
            <a:off x="11953855" y="0"/>
            <a:ext cx="16363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18A1B0B-AF43-6017-7F89-E575C2D9358C}"/>
              </a:ext>
            </a:extLst>
          </p:cNvPr>
          <p:cNvSpPr/>
          <p:nvPr/>
        </p:nvSpPr>
        <p:spPr>
          <a:xfrm>
            <a:off x="11612880" y="0"/>
            <a:ext cx="16363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76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67A239-1031-E76E-4178-C9B63B97F18A}"/>
              </a:ext>
            </a:extLst>
          </p:cNvPr>
          <p:cNvSpPr txBox="1"/>
          <p:nvPr/>
        </p:nvSpPr>
        <p:spPr>
          <a:xfrm>
            <a:off x="3702918" y="5983711"/>
            <a:ext cx="4786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https://trello.com/b/x6furkJj/coder-house-clases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A6CE55-548A-7543-DA14-8B4CF0E0D325}"/>
              </a:ext>
            </a:extLst>
          </p:cNvPr>
          <p:cNvSpPr/>
          <p:nvPr/>
        </p:nvSpPr>
        <p:spPr>
          <a:xfrm>
            <a:off x="3929156" y="551122"/>
            <a:ext cx="4333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ll MT" panose="02020503060305020303" pitchFamily="18" charset="0"/>
              </a:rPr>
              <a:t>MI TRELLO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389F297-2390-0792-3FF0-8E600919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7718" y="6162129"/>
            <a:ext cx="1174282" cy="6958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02248A-0498-A30B-A9BE-C9BF45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926" y="1428027"/>
            <a:ext cx="9258144" cy="45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B7C63F1-BA90-6173-0D54-34495E224043}"/>
              </a:ext>
            </a:extLst>
          </p:cNvPr>
          <p:cNvSpPr txBox="1"/>
          <p:nvPr/>
        </p:nvSpPr>
        <p:spPr>
          <a:xfrm>
            <a:off x="2384658" y="2406119"/>
            <a:ext cx="7904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Introducción (Página elegida)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Identificación de elementos Front-</a:t>
            </a:r>
            <a:r>
              <a:rPr lang="es-ES" sz="2800" b="1" dirty="0" err="1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end</a:t>
            </a:r>
            <a:endParaRPr lang="es-ES" sz="2800" b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Test cases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Reporte de bugs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Gráficos de test cases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Pruebas de web testing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Conclusión</a:t>
            </a:r>
          </a:p>
          <a:p>
            <a:pPr marL="571500" indent="-571500">
              <a:buFont typeface="+mj-lt"/>
              <a:buAutoNum type="romanUcPeriod"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Mi Trello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039EF4A-4268-E839-A125-947A60C4160B}"/>
              </a:ext>
            </a:extLst>
          </p:cNvPr>
          <p:cNvSpPr/>
          <p:nvPr/>
        </p:nvSpPr>
        <p:spPr>
          <a:xfrm>
            <a:off x="4770156" y="881673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ll MT" panose="02020503060305020303" pitchFamily="18" charset="0"/>
              </a:rPr>
              <a:t>ÍNDICE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747251A-37E9-A385-55E0-BF6801E11097}"/>
              </a:ext>
            </a:extLst>
          </p:cNvPr>
          <p:cNvSpPr/>
          <p:nvPr/>
        </p:nvSpPr>
        <p:spPr>
          <a:xfrm>
            <a:off x="77002" y="0"/>
            <a:ext cx="16363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2A2587-DB4C-A1F4-BD7A-ADEECD0211ED}"/>
              </a:ext>
            </a:extLst>
          </p:cNvPr>
          <p:cNvSpPr/>
          <p:nvPr/>
        </p:nvSpPr>
        <p:spPr>
          <a:xfrm>
            <a:off x="447575" y="0"/>
            <a:ext cx="16363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C35EB1-1E86-E76B-7B35-E62B5B02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01701" y="5797082"/>
            <a:ext cx="1790299" cy="10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7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0209E2-7BAA-ED69-72BD-796F8667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9" y="2135254"/>
            <a:ext cx="8763000" cy="38195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F1D24CF-D6F5-7CF6-6FC9-C45898967D0C}"/>
              </a:ext>
            </a:extLst>
          </p:cNvPr>
          <p:cNvSpPr/>
          <p:nvPr/>
        </p:nvSpPr>
        <p:spPr>
          <a:xfrm>
            <a:off x="3299529" y="1138535"/>
            <a:ext cx="5592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chemeClr val="bg2"/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MUCHAS GRACIAS!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C3D7B4-ED0F-4816-17EE-D576C3D7A7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162129"/>
            <a:ext cx="1174282" cy="6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3B789FE-8DEC-A2BB-2FA2-6602B51D0348}"/>
              </a:ext>
            </a:extLst>
          </p:cNvPr>
          <p:cNvSpPr txBox="1"/>
          <p:nvPr/>
        </p:nvSpPr>
        <p:spPr>
          <a:xfrm>
            <a:off x="7585059" y="5535769"/>
            <a:ext cx="39583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Bell MT" panose="02020503060305020303" pitchFamily="18" charset="0"/>
                <a:hlinkClick r:id="rId2"/>
              </a:rPr>
              <a:t>https://www.libreriaelvirrey.com.uy/</a:t>
            </a:r>
            <a:r>
              <a:rPr lang="en-US" dirty="0"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4A9E30-240F-B3CD-C066-7ECC64FBC731}"/>
              </a:ext>
            </a:extLst>
          </p:cNvPr>
          <p:cNvSpPr txBox="1"/>
          <p:nvPr/>
        </p:nvSpPr>
        <p:spPr>
          <a:xfrm>
            <a:off x="563128" y="1485044"/>
            <a:ext cx="60976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Bell MT" panose="02020503060305020303" pitchFamily="18" charset="0"/>
              </a:rPr>
              <a:t>La librería El Virrey está presente en Uruguay desde el año 2002 y desde entonces no ha cesado su crecimiento en el país. Ofrece libros en tiendas físicas y en su librería virtual. </a:t>
            </a:r>
          </a:p>
          <a:p>
            <a:pPr algn="just"/>
            <a:r>
              <a:rPr lang="es-ES" dirty="0">
                <a:latin typeface="Bell MT" panose="02020503060305020303" pitchFamily="18" charset="0"/>
              </a:rPr>
              <a:t>Para llevar a cabo mi proyecto final del curso de QA Testing de Coderhouse, he elegido esta tienda virtual.</a:t>
            </a:r>
          </a:p>
          <a:p>
            <a:pPr algn="just"/>
            <a:r>
              <a:rPr lang="es-ES" dirty="0">
                <a:latin typeface="Bell MT" panose="02020503060305020303" pitchFamily="18" charset="0"/>
              </a:rPr>
              <a:t>A continuación se realizará la presentación de algunos puntos importantes como parte de mi proyecto final.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FC2A76-9935-6579-D9C6-21BE6D04D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30" y="1137565"/>
            <a:ext cx="4283242" cy="4283242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8D985D1-D406-32BD-3236-C53359536052}"/>
              </a:ext>
            </a:extLst>
          </p:cNvPr>
          <p:cNvSpPr/>
          <p:nvPr/>
        </p:nvSpPr>
        <p:spPr>
          <a:xfrm>
            <a:off x="110690" y="375384"/>
            <a:ext cx="6699183" cy="55826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s-EC" sz="3600" b="1" dirty="0">
                <a:solidFill>
                  <a:schemeClr val="bg2">
                    <a:lumMod val="75000"/>
                  </a:schemeClr>
                </a:solidFill>
                <a:latin typeface="Bell MT" panose="02020503060305020303" pitchFamily="18" charset="0"/>
              </a:rPr>
              <a:t>PÁGINA ELEGIDA </a:t>
            </a:r>
            <a:endParaRPr lang="en-US" sz="3600" b="1" dirty="0">
              <a:solidFill>
                <a:schemeClr val="bg2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B52274-05C1-14F3-822A-D5EDCFE914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5797082"/>
            <a:ext cx="1790299" cy="10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7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4A46A-E6E0-48F6-6C7A-B018462BF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903"/>
            <a:ext cx="4411579" cy="35348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9C6FF9-5F5A-F19F-385D-3912B8D3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19"/>
            <a:ext cx="4411579" cy="330868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A6DB048-F206-D957-ABB2-D8A6EA35AB7B}"/>
              </a:ext>
            </a:extLst>
          </p:cNvPr>
          <p:cNvSpPr/>
          <p:nvPr/>
        </p:nvSpPr>
        <p:spPr>
          <a:xfrm>
            <a:off x="6374495" y="2551837"/>
            <a:ext cx="3832139" cy="175432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ELEMENTOS </a:t>
            </a:r>
          </a:p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FRONTEND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376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B9A40BD9-4ADC-62B8-A0D7-DA9BA2AB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053" y="1142988"/>
            <a:ext cx="8153400" cy="11144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3FC9D7A-9315-A888-05AC-B65FD31B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58" y="2949561"/>
            <a:ext cx="10864264" cy="41328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520CE5A-4BC0-AC16-90B1-12F0BBDEA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165" y="4054993"/>
            <a:ext cx="3600450" cy="126682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9A966C5-9414-4B30-2D80-1B57F8369A8A}"/>
              </a:ext>
            </a:extLst>
          </p:cNvPr>
          <p:cNvSpPr txBox="1"/>
          <p:nvPr/>
        </p:nvSpPr>
        <p:spPr>
          <a:xfrm>
            <a:off x="8576107" y="457314"/>
            <a:ext cx="2261937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latin typeface="Bell MT" panose="02020503060305020303" pitchFamily="18" charset="0"/>
              </a:rPr>
              <a:t>Barra de búsqueda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936F52D-1300-45CD-1296-1E5EAC579C3E}"/>
              </a:ext>
            </a:extLst>
          </p:cNvPr>
          <p:cNvSpPr txBox="1"/>
          <p:nvPr/>
        </p:nvSpPr>
        <p:spPr>
          <a:xfrm>
            <a:off x="8576107" y="2389089"/>
            <a:ext cx="2261937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latin typeface="Bell MT" panose="02020503060305020303" pitchFamily="18" charset="0"/>
              </a:rPr>
              <a:t>Barra de navegación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52C3945-9E5A-A6F0-9815-C9E158B20690}"/>
              </a:ext>
            </a:extLst>
          </p:cNvPr>
          <p:cNvSpPr txBox="1"/>
          <p:nvPr/>
        </p:nvSpPr>
        <p:spPr>
          <a:xfrm>
            <a:off x="8576106" y="4516350"/>
            <a:ext cx="2261937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latin typeface="Bell MT" panose="02020503060305020303" pitchFamily="18" charset="0"/>
              </a:rPr>
              <a:t>Botones de redes sociales</a:t>
            </a:r>
            <a:endParaRPr lang="en-US" b="1" dirty="0">
              <a:latin typeface="Bell MT" panose="02020503060305020303" pitchFamily="18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2A22EE0-0F3C-894D-4DD0-749F5296B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6"/>
          <a:stretch/>
        </p:blipFill>
        <p:spPr>
          <a:xfrm>
            <a:off x="269232" y="3739576"/>
            <a:ext cx="3838575" cy="2805604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BA4618F-91FF-6C17-CA14-2311756EF1D7}"/>
              </a:ext>
            </a:extLst>
          </p:cNvPr>
          <p:cNvSpPr txBox="1"/>
          <p:nvPr/>
        </p:nvSpPr>
        <p:spPr>
          <a:xfrm>
            <a:off x="3473112" y="6037286"/>
            <a:ext cx="2261937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latin typeface="Bell MT" panose="02020503060305020303" pitchFamily="18" charset="0"/>
              </a:rPr>
              <a:t>Menú de filtros de </a:t>
            </a:r>
            <a:r>
              <a:rPr lang="es-EC" b="1" dirty="0" err="1">
                <a:latin typeface="Bell MT" panose="02020503060305020303" pitchFamily="18" charset="0"/>
              </a:rPr>
              <a:t>busqueda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36" name="Medio marco 35">
            <a:extLst>
              <a:ext uri="{FF2B5EF4-FFF2-40B4-BE49-F238E27FC236}">
                <a16:creationId xmlns:a16="http://schemas.microsoft.com/office/drawing/2014/main" id="{3270BA1C-4E02-41C5-D43B-AFF20C955BCF}"/>
              </a:ext>
            </a:extLst>
          </p:cNvPr>
          <p:cNvSpPr/>
          <p:nvPr/>
        </p:nvSpPr>
        <p:spPr>
          <a:xfrm>
            <a:off x="0" y="0"/>
            <a:ext cx="693019" cy="826646"/>
          </a:xfrm>
          <a:prstGeom prst="halfFram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A25BC0E-ADF9-C2AC-FF60-F7E46E31A11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4627" y="5998611"/>
            <a:ext cx="1437373" cy="8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7C32DA8-D276-BE99-3D4B-0B896C47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09" y="2981842"/>
            <a:ext cx="3065578" cy="36255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5739F0-2B85-162F-AE48-77589CA9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00" y="3056398"/>
            <a:ext cx="1752129" cy="34764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3B7C9D-1F01-CE5D-B038-F762445B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53" y="143008"/>
            <a:ext cx="6323166" cy="270992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15E9FE4-36DB-1063-D683-2FD0DFCD6105}"/>
              </a:ext>
            </a:extLst>
          </p:cNvPr>
          <p:cNvSpPr txBox="1"/>
          <p:nvPr/>
        </p:nvSpPr>
        <p:spPr>
          <a:xfrm>
            <a:off x="7093819" y="1497972"/>
            <a:ext cx="2261937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Slider o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carrusel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de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imágenes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22F293-2285-32A4-6B08-D422B0E3CFB7}"/>
              </a:ext>
            </a:extLst>
          </p:cNvPr>
          <p:cNvSpPr txBox="1"/>
          <p:nvPr/>
        </p:nvSpPr>
        <p:spPr>
          <a:xfrm>
            <a:off x="6218925" y="4794620"/>
            <a:ext cx="2261937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latin typeface="Bell MT" panose="02020503060305020303" pitchFamily="18" charset="0"/>
              </a:rPr>
              <a:t>Sección de compras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D9AD04-0209-4A88-DAA2-04FA76FF474C}"/>
              </a:ext>
            </a:extLst>
          </p:cNvPr>
          <p:cNvSpPr txBox="1"/>
          <p:nvPr/>
        </p:nvSpPr>
        <p:spPr>
          <a:xfrm>
            <a:off x="992172" y="4794621"/>
            <a:ext cx="2261937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latin typeface="Bell MT" panose="02020503060305020303" pitchFamily="18" charset="0"/>
              </a:rPr>
              <a:t>Menú desplegable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Medio marco 15">
            <a:extLst>
              <a:ext uri="{FF2B5EF4-FFF2-40B4-BE49-F238E27FC236}">
                <a16:creationId xmlns:a16="http://schemas.microsoft.com/office/drawing/2014/main" id="{1590F941-B0EE-EC5F-23B6-B37BCFB8788D}"/>
              </a:ext>
            </a:extLst>
          </p:cNvPr>
          <p:cNvSpPr/>
          <p:nvPr/>
        </p:nvSpPr>
        <p:spPr>
          <a:xfrm>
            <a:off x="0" y="0"/>
            <a:ext cx="693019" cy="826646"/>
          </a:xfrm>
          <a:prstGeom prst="halfFram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009D82-3169-32BD-26B6-C851CAEABA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162129"/>
            <a:ext cx="1174282" cy="6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7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9FFE5A-2536-4DED-9BCE-BB742C7351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710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57D5FDF-D472-B889-C6B6-6FB7571163C6}"/>
              </a:ext>
            </a:extLst>
          </p:cNvPr>
          <p:cNvSpPr/>
          <p:nvPr/>
        </p:nvSpPr>
        <p:spPr>
          <a:xfrm>
            <a:off x="2374470" y="4199368"/>
            <a:ext cx="744306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TEST CASES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A06CF-6B85-5A2B-E6D4-70EAE8A1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24674" y="6162129"/>
            <a:ext cx="1174282" cy="6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5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E3B43E3-A7A1-3167-06FB-58CD0CDCD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699103"/>
              </p:ext>
            </p:extLst>
          </p:nvPr>
        </p:nvGraphicFramePr>
        <p:xfrm>
          <a:off x="380197" y="327259"/>
          <a:ext cx="11431605" cy="580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7D551DD-A91F-D9EA-24C2-F730FC9E461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" y="6231184"/>
            <a:ext cx="1049155" cy="6268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0FB9099-FABC-998B-A41F-3865DBA5C03B}"/>
              </a:ext>
            </a:extLst>
          </p:cNvPr>
          <p:cNvSpPr txBox="1"/>
          <p:nvPr/>
        </p:nvSpPr>
        <p:spPr>
          <a:xfrm>
            <a:off x="3238098" y="6131293"/>
            <a:ext cx="8953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https://docs.google.com/spreadsheets/d/1qYdV3m8s0880PMWkAwEWv8C1FjXkwk49/edit?usp=sharing&amp;ouid=104322774543793094710&amp;rtpof=true&amp;sd=true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641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794330-5616-912E-B836-E0D9B6A67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3"/>
          <a:stretch/>
        </p:blipFill>
        <p:spPr>
          <a:xfrm>
            <a:off x="1327564" y="1337910"/>
            <a:ext cx="9536871" cy="264213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1CD681D-3CC3-F863-8304-22E9B8D4BB6A}"/>
              </a:ext>
            </a:extLst>
          </p:cNvPr>
          <p:cNvSpPr/>
          <p:nvPr/>
        </p:nvSpPr>
        <p:spPr>
          <a:xfrm>
            <a:off x="1730798" y="4844261"/>
            <a:ext cx="873040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REPORTE DE BUGS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2403E8-E5DE-18C1-F6DD-91157DAD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64435" y="6162129"/>
            <a:ext cx="1174282" cy="6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602</Words>
  <Application>Microsoft Office PowerPoint</Application>
  <PresentationFormat>Panorámica</PresentationFormat>
  <Paragraphs>64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Bell MT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Sulay Loor Moran</dc:creator>
  <cp:lastModifiedBy>Sulay Loor Moran</cp:lastModifiedBy>
  <cp:revision>22</cp:revision>
  <dcterms:created xsi:type="dcterms:W3CDTF">2022-11-23T23:07:43Z</dcterms:created>
  <dcterms:modified xsi:type="dcterms:W3CDTF">2022-12-04T22:29:55Z</dcterms:modified>
</cp:coreProperties>
</file>